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1.xml" ContentType="application/vnd.openxmlformats-officedocument.presentationml.comment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56" r:id="rId4"/>
    <p:sldMasterId id="2147484016" r:id="rId5"/>
    <p:sldMasterId id="2147484046" r:id="rId6"/>
    <p:sldMasterId id="2147484058" r:id="rId7"/>
    <p:sldMasterId id="2147484029" r:id="rId8"/>
  </p:sldMasterIdLst>
  <p:notesMasterIdLst>
    <p:notesMasterId r:id="rId55"/>
  </p:notesMasterIdLst>
  <p:handoutMasterIdLst>
    <p:handoutMasterId r:id="rId56"/>
  </p:handoutMasterIdLst>
  <p:sldIdLst>
    <p:sldId id="256" r:id="rId9"/>
    <p:sldId id="458" r:id="rId10"/>
    <p:sldId id="415" r:id="rId11"/>
    <p:sldId id="450" r:id="rId12"/>
    <p:sldId id="448" r:id="rId13"/>
    <p:sldId id="419" r:id="rId14"/>
    <p:sldId id="414" r:id="rId15"/>
    <p:sldId id="456" r:id="rId16"/>
    <p:sldId id="420" r:id="rId17"/>
    <p:sldId id="460" r:id="rId18"/>
    <p:sldId id="431" r:id="rId19"/>
    <p:sldId id="453" r:id="rId20"/>
    <p:sldId id="452" r:id="rId21"/>
    <p:sldId id="454" r:id="rId22"/>
    <p:sldId id="461" r:id="rId23"/>
    <p:sldId id="281" r:id="rId24"/>
    <p:sldId id="267" r:id="rId25"/>
    <p:sldId id="262" r:id="rId26"/>
    <p:sldId id="261" r:id="rId27"/>
    <p:sldId id="260" r:id="rId28"/>
    <p:sldId id="258" r:id="rId29"/>
    <p:sldId id="266" r:id="rId30"/>
    <p:sldId id="277" r:id="rId31"/>
    <p:sldId id="263" r:id="rId32"/>
    <p:sldId id="276" r:id="rId33"/>
    <p:sldId id="283" r:id="rId34"/>
    <p:sldId id="284" r:id="rId35"/>
    <p:sldId id="285" r:id="rId36"/>
    <p:sldId id="347" r:id="rId37"/>
    <p:sldId id="349" r:id="rId38"/>
    <p:sldId id="274" r:id="rId39"/>
    <p:sldId id="343" r:id="rId40"/>
    <p:sldId id="351" r:id="rId41"/>
    <p:sldId id="286" r:id="rId42"/>
    <p:sldId id="350" r:id="rId43"/>
    <p:sldId id="272" r:id="rId44"/>
    <p:sldId id="352" r:id="rId45"/>
    <p:sldId id="353" r:id="rId46"/>
    <p:sldId id="346" r:id="rId47"/>
    <p:sldId id="345" r:id="rId48"/>
    <p:sldId id="336" r:id="rId49"/>
    <p:sldId id="338" r:id="rId50"/>
    <p:sldId id="339" r:id="rId51"/>
    <p:sldId id="340" r:id="rId52"/>
    <p:sldId id="341" r:id="rId53"/>
    <p:sldId id="298" r:id="rId54"/>
  </p:sldIdLst>
  <p:sldSz cx="9144000" cy="6858000" type="screen4x3"/>
  <p:notesSz cx="7010400" cy="9296400"/>
  <p:defaultTextStyle>
    <a:defPPr>
      <a:defRPr lang="en-US"/>
    </a:defPPr>
    <a:lvl1pPr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gan, Marilyn S." initials="DMS" lastIdx="1" clrIdx="0">
    <p:extLst>
      <p:ext uri="{19B8F6BF-5375-455C-9EA6-DF929625EA0E}">
        <p15:presenceInfo xmlns:p15="http://schemas.microsoft.com/office/powerpoint/2012/main" userId="S::MSDogan@sba.gov::61772183-33f1-4cc5-8337-bf4abdebb97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65CBA"/>
    <a:srgbClr val="F8F8F8"/>
    <a:srgbClr val="000000"/>
    <a:srgbClr val="57B6F7"/>
    <a:srgbClr val="EAEAEA"/>
    <a:srgbClr val="CCECFF"/>
    <a:srgbClr val="020202"/>
    <a:srgbClr val="1662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47B722-5AC6-4675-BC2D-CF146F222727}" v="16" dt="2020-03-23T02:06:01.5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98" y="58"/>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notesViewPr>
    <p:cSldViewPr>
      <p:cViewPr varScale="1">
        <p:scale>
          <a:sx n="83" d="100"/>
          <a:sy n="83" d="100"/>
        </p:scale>
        <p:origin x="381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notesMaster" Target="notesMasters/notesMaster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tableStyles" Target="tableStyles.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handoutMaster" Target="handoutMasters/handoutMaster1.xml"/><Relationship Id="rId8" Type="http://schemas.openxmlformats.org/officeDocument/2006/relationships/slideMaster" Target="slideMasters/slideMaster5.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viewProps" Target="viewProp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commentAuthors" Target="commentAuthors.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3-15T07:50:37.605" idx="1">
    <p:pos x="10" y="10"/>
    <p:text/>
    <p:extLst>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7160D80-486D-48D8-9758-E60DA21C6C9B}"/>
              </a:ext>
            </a:extLst>
          </p:cNvPr>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atin typeface="Arial" charset="0"/>
                <a:ea typeface="ＭＳ Ｐゴシック" pitchFamily="34" charset="-128"/>
                <a:cs typeface="+mn-cs"/>
              </a:defRPr>
            </a:lvl1pPr>
          </a:lstStyle>
          <a:p>
            <a:pPr>
              <a:defRPr/>
            </a:pPr>
            <a:endParaRPr lang="en-US"/>
          </a:p>
        </p:txBody>
      </p:sp>
      <p:sp>
        <p:nvSpPr>
          <p:cNvPr id="3" name="Date Placeholder 2">
            <a:extLst>
              <a:ext uri="{FF2B5EF4-FFF2-40B4-BE49-F238E27FC236}">
                <a16:creationId xmlns:a16="http://schemas.microsoft.com/office/drawing/2014/main" id="{CD67B319-EF3E-436C-8C01-40DA93A518EF}"/>
              </a:ext>
            </a:extLst>
          </p:cNvPr>
          <p:cNvSpPr>
            <a:spLocks noGrp="1"/>
          </p:cNvSpPr>
          <p:nvPr>
            <p:ph type="dt" sz="quarter" idx="1"/>
          </p:nvPr>
        </p:nvSpPr>
        <p:spPr>
          <a:xfrm>
            <a:off x="3970338" y="0"/>
            <a:ext cx="3038475" cy="465138"/>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fld id="{E94139D4-60CD-4259-9019-14C3CAEA816E}" type="datetime1">
              <a:rPr lang="en-US" altLang="en-US"/>
              <a:pPr>
                <a:defRPr/>
              </a:pPr>
              <a:t>3/24/2020</a:t>
            </a:fld>
            <a:endParaRPr lang="en-US" altLang="en-US"/>
          </a:p>
        </p:txBody>
      </p:sp>
      <p:sp>
        <p:nvSpPr>
          <p:cNvPr id="4" name="Footer Placeholder 3">
            <a:extLst>
              <a:ext uri="{FF2B5EF4-FFF2-40B4-BE49-F238E27FC236}">
                <a16:creationId xmlns:a16="http://schemas.microsoft.com/office/drawing/2014/main" id="{0C6A53AA-65FF-4789-8202-DFA658CA5C65}"/>
              </a:ext>
            </a:extLst>
          </p:cNvPr>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atin typeface="Arial" charset="0"/>
                <a:ea typeface="ＭＳ Ｐゴシック" pitchFamily="34" charset="-128"/>
                <a:cs typeface="+mn-cs"/>
              </a:defRPr>
            </a:lvl1pPr>
          </a:lstStyle>
          <a:p>
            <a:pPr>
              <a:defRPr/>
            </a:pPr>
            <a:endParaRPr lang="en-US"/>
          </a:p>
        </p:txBody>
      </p:sp>
      <p:sp>
        <p:nvSpPr>
          <p:cNvPr id="5" name="Slide Number Placeholder 4">
            <a:extLst>
              <a:ext uri="{FF2B5EF4-FFF2-40B4-BE49-F238E27FC236}">
                <a16:creationId xmlns:a16="http://schemas.microsoft.com/office/drawing/2014/main" id="{7CFBB7B0-1524-44F8-9147-3C6DD8EB6CCB}"/>
              </a:ext>
            </a:extLst>
          </p:cNvPr>
          <p:cNvSpPr>
            <a:spLocks noGrp="1"/>
          </p:cNvSpPr>
          <p:nvPr>
            <p:ph type="sldNum" sz="quarter" idx="3"/>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B03ECCCC-2801-44A8-A6A6-BFF0C8FCA42B}"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5C7B9ED0-0E6C-477E-BE39-069DB8E659F3}"/>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292" tIns="46146" rIns="92292" bIns="46146" numCol="1" anchor="ctr" anchorCtr="0" compatLnSpc="1">
            <a:prstTxWarp prst="textNoShape">
              <a:avLst/>
            </a:prstTxWarp>
          </a:bodyPr>
          <a:lstStyle>
            <a:lvl1pPr algn="l">
              <a:defRPr sz="1200">
                <a:latin typeface="Arial Narrow"/>
                <a:ea typeface="ＭＳ Ｐゴシック" pitchFamily="96" charset="-128"/>
                <a:cs typeface="+mn-cs"/>
              </a:defRPr>
            </a:lvl1pPr>
          </a:lstStyle>
          <a:p>
            <a:pPr>
              <a:defRPr/>
            </a:pPr>
            <a:endParaRPr lang="en-US"/>
          </a:p>
        </p:txBody>
      </p:sp>
      <p:sp>
        <p:nvSpPr>
          <p:cNvPr id="11267" name="Rectangle 3">
            <a:extLst>
              <a:ext uri="{FF2B5EF4-FFF2-40B4-BE49-F238E27FC236}">
                <a16:creationId xmlns:a16="http://schemas.microsoft.com/office/drawing/2014/main" id="{F6264EE2-5282-4AC5-8798-AFDBC4164C76}"/>
              </a:ext>
            </a:extLst>
          </p:cNvPr>
          <p:cNvSpPr>
            <a:spLocks noGrp="1" noChangeArrowheads="1"/>
          </p:cNvSpPr>
          <p:nvPr>
            <p:ph type="dt" idx="1"/>
          </p:nvPr>
        </p:nvSpPr>
        <p:spPr bwMode="auto">
          <a:xfrm>
            <a:off x="3973513" y="0"/>
            <a:ext cx="3036887" cy="465138"/>
          </a:xfrm>
          <a:prstGeom prst="rect">
            <a:avLst/>
          </a:prstGeom>
          <a:noFill/>
          <a:ln w="9525">
            <a:noFill/>
            <a:miter lim="800000"/>
            <a:headEnd/>
            <a:tailEnd/>
          </a:ln>
          <a:effectLst/>
        </p:spPr>
        <p:txBody>
          <a:bodyPr vert="horz" wrap="square" lIns="92292" tIns="46146" rIns="92292" bIns="46146" numCol="1" anchor="ctr" anchorCtr="0" compatLnSpc="1">
            <a:prstTxWarp prst="textNoShape">
              <a:avLst/>
            </a:prstTxWarp>
          </a:bodyPr>
          <a:lstStyle>
            <a:lvl1pPr algn="r">
              <a:defRPr sz="1200">
                <a:latin typeface="Arial Narrow"/>
                <a:ea typeface="ＭＳ Ｐゴシック" pitchFamily="96" charset="-128"/>
                <a:cs typeface="+mn-cs"/>
              </a:defRPr>
            </a:lvl1pPr>
          </a:lstStyle>
          <a:p>
            <a:pPr>
              <a:defRPr/>
            </a:pPr>
            <a:endParaRPr lang="en-US"/>
          </a:p>
        </p:txBody>
      </p:sp>
      <p:sp>
        <p:nvSpPr>
          <p:cNvPr id="47108" name="Rectangle 4">
            <a:extLst>
              <a:ext uri="{FF2B5EF4-FFF2-40B4-BE49-F238E27FC236}">
                <a16:creationId xmlns:a16="http://schemas.microsoft.com/office/drawing/2014/main" id="{E961F1BC-EEEF-4BCC-BF6C-31E5FB89896E}"/>
              </a:ext>
            </a:extLst>
          </p:cNvPr>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9" name="Rectangle 5">
            <a:extLst>
              <a:ext uri="{FF2B5EF4-FFF2-40B4-BE49-F238E27FC236}">
                <a16:creationId xmlns:a16="http://schemas.microsoft.com/office/drawing/2014/main" id="{8DD08E3A-DD20-4135-9F73-D9F963ABBD25}"/>
              </a:ext>
            </a:extLst>
          </p:cNvPr>
          <p:cNvSpPr>
            <a:spLocks noGrp="1" noChangeArrowheads="1"/>
          </p:cNvSpPr>
          <p:nvPr>
            <p:ph type="body" sz="quarter" idx="3"/>
          </p:nvPr>
        </p:nvSpPr>
        <p:spPr bwMode="auto">
          <a:xfrm>
            <a:off x="935038" y="4414838"/>
            <a:ext cx="5140325" cy="4184650"/>
          </a:xfrm>
          <a:prstGeom prst="rect">
            <a:avLst/>
          </a:prstGeom>
          <a:noFill/>
          <a:ln w="9525">
            <a:noFill/>
            <a:miter lim="800000"/>
            <a:headEnd/>
            <a:tailEnd/>
          </a:ln>
          <a:effectLst/>
        </p:spPr>
        <p:txBody>
          <a:bodyPr vert="horz" wrap="square" lIns="92292" tIns="46146" rIns="92292" bIns="46146" numCol="1" anchor="ctr"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1270" name="Rectangle 6">
            <a:extLst>
              <a:ext uri="{FF2B5EF4-FFF2-40B4-BE49-F238E27FC236}">
                <a16:creationId xmlns:a16="http://schemas.microsoft.com/office/drawing/2014/main" id="{0DCFCEC9-15D4-47CD-B799-52EA5383970A}"/>
              </a:ext>
            </a:extLst>
          </p:cNvPr>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2292" tIns="46146" rIns="92292" bIns="46146" numCol="1" anchor="b" anchorCtr="0" compatLnSpc="1">
            <a:prstTxWarp prst="textNoShape">
              <a:avLst/>
            </a:prstTxWarp>
          </a:bodyPr>
          <a:lstStyle>
            <a:lvl1pPr algn="l">
              <a:defRPr sz="1200">
                <a:latin typeface="Arial Narrow"/>
                <a:ea typeface="ＭＳ Ｐゴシック" pitchFamily="96" charset="-128"/>
                <a:cs typeface="+mn-cs"/>
              </a:defRPr>
            </a:lvl1pPr>
          </a:lstStyle>
          <a:p>
            <a:pPr>
              <a:defRPr/>
            </a:pPr>
            <a:endParaRPr lang="en-US"/>
          </a:p>
        </p:txBody>
      </p:sp>
      <p:sp>
        <p:nvSpPr>
          <p:cNvPr id="11271" name="Rectangle 7">
            <a:extLst>
              <a:ext uri="{FF2B5EF4-FFF2-40B4-BE49-F238E27FC236}">
                <a16:creationId xmlns:a16="http://schemas.microsoft.com/office/drawing/2014/main" id="{949799DC-3722-4449-BA90-448C596A750A}"/>
              </a:ext>
            </a:extLst>
          </p:cNvPr>
          <p:cNvSpPr>
            <a:spLocks noGrp="1" noChangeArrowheads="1"/>
          </p:cNvSpPr>
          <p:nvPr>
            <p:ph type="sldNum" sz="quarter" idx="5"/>
          </p:nvPr>
        </p:nvSpPr>
        <p:spPr bwMode="auto">
          <a:xfrm>
            <a:off x="3973513" y="8831263"/>
            <a:ext cx="3036887" cy="465137"/>
          </a:xfrm>
          <a:prstGeom prst="rect">
            <a:avLst/>
          </a:prstGeom>
          <a:noFill/>
          <a:ln w="9525">
            <a:noFill/>
            <a:miter lim="800000"/>
            <a:headEnd/>
            <a:tailEnd/>
          </a:ln>
          <a:effectLst/>
        </p:spPr>
        <p:txBody>
          <a:bodyPr vert="horz" wrap="square" lIns="92292" tIns="46146" rIns="92292" bIns="46146" numCol="1" anchor="b" anchorCtr="0" compatLnSpc="1">
            <a:prstTxWarp prst="textNoShape">
              <a:avLst/>
            </a:prstTxWarp>
          </a:bodyPr>
          <a:lstStyle>
            <a:lvl1pPr algn="r">
              <a:defRPr sz="1200">
                <a:latin typeface="Arial Narrow" panose="020B0606020202030204" pitchFamily="34" charset="0"/>
              </a:defRPr>
            </a:lvl1pPr>
          </a:lstStyle>
          <a:p>
            <a:fld id="{83525EAF-6CB9-44DD-A75C-48BCD5E915ED}"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Narrow"/>
        <a:ea typeface="ＭＳ Ｐゴシック" pitchFamily="96" charset="-128"/>
        <a:cs typeface="ＭＳ Ｐゴシック" pitchFamily="96" charset="-128"/>
      </a:defRPr>
    </a:lvl1pPr>
    <a:lvl2pPr marL="457200" algn="l" rtl="0" eaLnBrk="0" fontAlgn="base" hangingPunct="0">
      <a:spcBef>
        <a:spcPct val="30000"/>
      </a:spcBef>
      <a:spcAft>
        <a:spcPct val="0"/>
      </a:spcAft>
      <a:defRPr sz="1200" kern="1200">
        <a:solidFill>
          <a:schemeClr val="tx1"/>
        </a:solidFill>
        <a:latin typeface="Arial Narrow"/>
        <a:ea typeface="ＭＳ Ｐゴシック" pitchFamily="96" charset="-128"/>
        <a:cs typeface="ＭＳ Ｐゴシック" pitchFamily="96" charset="-128"/>
      </a:defRPr>
    </a:lvl2pPr>
    <a:lvl3pPr marL="914400" algn="l" rtl="0" eaLnBrk="0" fontAlgn="base" hangingPunct="0">
      <a:spcBef>
        <a:spcPct val="30000"/>
      </a:spcBef>
      <a:spcAft>
        <a:spcPct val="0"/>
      </a:spcAft>
      <a:defRPr sz="1200" kern="1200">
        <a:solidFill>
          <a:schemeClr val="tx1"/>
        </a:solidFill>
        <a:latin typeface="Arial Narrow"/>
        <a:ea typeface="ＭＳ Ｐゴシック" pitchFamily="96" charset="-128"/>
        <a:cs typeface="ＭＳ Ｐゴシック" pitchFamily="96" charset="-128"/>
      </a:defRPr>
    </a:lvl3pPr>
    <a:lvl4pPr marL="1371600" algn="l" rtl="0" eaLnBrk="0" fontAlgn="base" hangingPunct="0">
      <a:spcBef>
        <a:spcPct val="30000"/>
      </a:spcBef>
      <a:spcAft>
        <a:spcPct val="0"/>
      </a:spcAft>
      <a:defRPr sz="1200" kern="1200">
        <a:solidFill>
          <a:schemeClr val="tx1"/>
        </a:solidFill>
        <a:latin typeface="Arial Narrow"/>
        <a:ea typeface="ＭＳ Ｐゴシック" pitchFamily="96" charset="-128"/>
        <a:cs typeface="ＭＳ Ｐゴシック" pitchFamily="96" charset="-128"/>
      </a:defRPr>
    </a:lvl4pPr>
    <a:lvl5pPr marL="1828800" algn="l" rtl="0" eaLnBrk="0" fontAlgn="base" hangingPunct="0">
      <a:spcBef>
        <a:spcPct val="30000"/>
      </a:spcBef>
      <a:spcAft>
        <a:spcPct val="0"/>
      </a:spcAft>
      <a:defRPr sz="1200" kern="1200">
        <a:solidFill>
          <a:schemeClr val="tx1"/>
        </a:solidFill>
        <a:latin typeface="Arial Narrow"/>
        <a:ea typeface="ＭＳ Ｐゴシック" pitchFamily="96" charset="-128"/>
        <a:cs typeface="ＭＳ Ｐゴシック" pitchFamily="96"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2140A9-11FD-AB46-B99D-C1331D8D84D1}" type="slidenum">
              <a:rPr lang="en-US" smtClean="0"/>
              <a:t>1</a:t>
            </a:fld>
            <a:endParaRPr lang="en-US" dirty="0"/>
          </a:p>
        </p:txBody>
      </p:sp>
    </p:spTree>
    <p:extLst>
      <p:ext uri="{BB962C8B-B14F-4D97-AF65-F5344CB8AC3E}">
        <p14:creationId xmlns:p14="http://schemas.microsoft.com/office/powerpoint/2010/main" val="541770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46A2ADA7-881F-4198-8141-83A1BF4595FD}"/>
              </a:ext>
            </a:extLst>
          </p:cNvPr>
          <p:cNvSpPr>
            <a:spLocks noGrp="1" noRot="1" noChangeAspect="1" noTextEdit="1"/>
          </p:cNvSpPr>
          <p:nvPr>
            <p:ph type="sldImg"/>
          </p:nvPr>
        </p:nvSpPr>
        <p:spPr>
          <a:ln/>
        </p:spPr>
      </p:sp>
      <p:sp>
        <p:nvSpPr>
          <p:cNvPr id="55300" name="Slide Number Placeholder 3">
            <a:extLst>
              <a:ext uri="{FF2B5EF4-FFF2-40B4-BE49-F238E27FC236}">
                <a16:creationId xmlns:a16="http://schemas.microsoft.com/office/drawing/2014/main" id="{60113701-7BD8-48A7-93B3-20FA3D39211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Narrow" panose="020B0606020202030204" pitchFamily="34" charset="0"/>
                <a:ea typeface="ＭＳ Ｐゴシック" panose="020B0600070205080204" pitchFamily="34" charset="-128"/>
              </a:defRPr>
            </a:lvl9pPr>
          </a:lstStyle>
          <a:p>
            <a:pPr eaLnBrk="1" hangingPunct="1">
              <a:spcBef>
                <a:spcPct val="0"/>
              </a:spcBef>
            </a:pPr>
            <a:fld id="{FE37A3F4-F441-44B3-B7B7-84432CAAFB67}" type="slidenum">
              <a:rPr lang="en-US" altLang="en-US">
                <a:solidFill>
                  <a:srgbClr val="545555"/>
                </a:solidFill>
              </a:rPr>
              <a:pPr eaLnBrk="1" hangingPunct="1">
                <a:spcBef>
                  <a:spcPct val="0"/>
                </a:spcBef>
              </a:pPr>
              <a:t>10</a:t>
            </a:fld>
            <a:endParaRPr lang="en-US" altLang="en-US">
              <a:solidFill>
                <a:srgbClr val="545555"/>
              </a:solidFill>
            </a:endParaRPr>
          </a:p>
        </p:txBody>
      </p:sp>
      <p:sp>
        <p:nvSpPr>
          <p:cNvPr id="2" name="Notes Placeholder 1">
            <a:extLst>
              <a:ext uri="{FF2B5EF4-FFF2-40B4-BE49-F238E27FC236}">
                <a16:creationId xmlns:a16="http://schemas.microsoft.com/office/drawing/2014/main" id="{F63A161F-B918-4B21-B6CC-CC5D7E3776B1}"/>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17289319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12</a:t>
            </a:fld>
            <a:endParaRPr lang="en-US" altLang="en-US"/>
          </a:p>
        </p:txBody>
      </p:sp>
    </p:spTree>
    <p:extLst>
      <p:ext uri="{BB962C8B-B14F-4D97-AF65-F5344CB8AC3E}">
        <p14:creationId xmlns:p14="http://schemas.microsoft.com/office/powerpoint/2010/main" val="15149580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13</a:t>
            </a:fld>
            <a:endParaRPr lang="en-US" altLang="en-US"/>
          </a:p>
        </p:txBody>
      </p:sp>
    </p:spTree>
    <p:extLst>
      <p:ext uri="{BB962C8B-B14F-4D97-AF65-F5344CB8AC3E}">
        <p14:creationId xmlns:p14="http://schemas.microsoft.com/office/powerpoint/2010/main" val="3166453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14</a:t>
            </a:fld>
            <a:endParaRPr lang="en-US" altLang="en-US"/>
          </a:p>
        </p:txBody>
      </p:sp>
    </p:spTree>
    <p:extLst>
      <p:ext uri="{BB962C8B-B14F-4D97-AF65-F5344CB8AC3E}">
        <p14:creationId xmlns:p14="http://schemas.microsoft.com/office/powerpoint/2010/main" val="2575617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984F1869-FCBB-43A7-90DA-47C3DC51F3FC}"/>
              </a:ext>
            </a:extLst>
          </p:cNvPr>
          <p:cNvSpPr>
            <a:spLocks noGrp="1" noRot="1" noChangeAspect="1" noChangeArrowheads="1" noTextEdit="1"/>
          </p:cNvSpPr>
          <p:nvPr>
            <p:ph type="sldImg"/>
          </p:nvPr>
        </p:nvSpPr>
        <p:spPr>
          <a:ln/>
        </p:spPr>
      </p:sp>
      <p:sp>
        <p:nvSpPr>
          <p:cNvPr id="49155" name="Rectangle 3">
            <a:extLst>
              <a:ext uri="{FF2B5EF4-FFF2-40B4-BE49-F238E27FC236}">
                <a16:creationId xmlns:a16="http://schemas.microsoft.com/office/drawing/2014/main" id="{EA1AC342-C81A-4CA4-BBDF-5397B5A86B3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710053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3</a:t>
            </a:fld>
            <a:endParaRPr lang="en-US" altLang="en-US"/>
          </a:p>
        </p:txBody>
      </p:sp>
    </p:spTree>
    <p:extLst>
      <p:ext uri="{BB962C8B-B14F-4D97-AF65-F5344CB8AC3E}">
        <p14:creationId xmlns:p14="http://schemas.microsoft.com/office/powerpoint/2010/main" val="369130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4</a:t>
            </a:fld>
            <a:endParaRPr lang="en-US" altLang="en-US"/>
          </a:p>
        </p:txBody>
      </p:sp>
    </p:spTree>
    <p:extLst>
      <p:ext uri="{BB962C8B-B14F-4D97-AF65-F5344CB8AC3E}">
        <p14:creationId xmlns:p14="http://schemas.microsoft.com/office/powerpoint/2010/main" val="280916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5</a:t>
            </a:fld>
            <a:endParaRPr lang="en-US" altLang="en-US"/>
          </a:p>
        </p:txBody>
      </p:sp>
    </p:spTree>
    <p:extLst>
      <p:ext uri="{BB962C8B-B14F-4D97-AF65-F5344CB8AC3E}">
        <p14:creationId xmlns:p14="http://schemas.microsoft.com/office/powerpoint/2010/main" val="1735986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6</a:t>
            </a:fld>
            <a:endParaRPr lang="en-US" altLang="en-US"/>
          </a:p>
        </p:txBody>
      </p:sp>
    </p:spTree>
    <p:extLst>
      <p:ext uri="{BB962C8B-B14F-4D97-AF65-F5344CB8AC3E}">
        <p14:creationId xmlns:p14="http://schemas.microsoft.com/office/powerpoint/2010/main" val="572868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984F1869-FCBB-43A7-90DA-47C3DC51F3FC}"/>
              </a:ext>
            </a:extLst>
          </p:cNvPr>
          <p:cNvSpPr>
            <a:spLocks noGrp="1" noRot="1" noChangeAspect="1" noChangeArrowheads="1" noTextEdit="1"/>
          </p:cNvSpPr>
          <p:nvPr>
            <p:ph type="sldImg"/>
          </p:nvPr>
        </p:nvSpPr>
        <p:spPr>
          <a:ln/>
        </p:spPr>
      </p:sp>
      <p:sp>
        <p:nvSpPr>
          <p:cNvPr id="49155" name="Rectangle 3">
            <a:extLst>
              <a:ext uri="{FF2B5EF4-FFF2-40B4-BE49-F238E27FC236}">
                <a16:creationId xmlns:a16="http://schemas.microsoft.com/office/drawing/2014/main" id="{EA1AC342-C81A-4CA4-BBDF-5397B5A86B3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 </a:t>
            </a:r>
          </a:p>
        </p:txBody>
      </p:sp>
    </p:spTree>
    <p:extLst>
      <p:ext uri="{BB962C8B-B14F-4D97-AF65-F5344CB8AC3E}">
        <p14:creationId xmlns:p14="http://schemas.microsoft.com/office/powerpoint/2010/main" val="3913395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8</a:t>
            </a:fld>
            <a:endParaRPr lang="en-US" altLang="en-US"/>
          </a:p>
        </p:txBody>
      </p:sp>
    </p:spTree>
    <p:extLst>
      <p:ext uri="{BB962C8B-B14F-4D97-AF65-F5344CB8AC3E}">
        <p14:creationId xmlns:p14="http://schemas.microsoft.com/office/powerpoint/2010/main" val="1915482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46A2ADA7-881F-4198-8141-83A1BF4595FD}"/>
              </a:ext>
            </a:extLst>
          </p:cNvPr>
          <p:cNvSpPr>
            <a:spLocks noGrp="1" noRot="1" noChangeAspect="1" noTextEdit="1"/>
          </p:cNvSpPr>
          <p:nvPr>
            <p:ph type="sldImg"/>
          </p:nvPr>
        </p:nvSpPr>
        <p:spPr>
          <a:ln/>
        </p:spPr>
      </p:sp>
      <p:sp>
        <p:nvSpPr>
          <p:cNvPr id="55300" name="Slide Number Placeholder 3">
            <a:extLst>
              <a:ext uri="{FF2B5EF4-FFF2-40B4-BE49-F238E27FC236}">
                <a16:creationId xmlns:a16="http://schemas.microsoft.com/office/drawing/2014/main" id="{60113701-7BD8-48A7-93B3-20FA3D39211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Narrow" panose="020B0606020202030204" pitchFamily="34" charset="0"/>
                <a:ea typeface="ＭＳ Ｐゴシック" panose="020B0600070205080204" pitchFamily="34" charset="-128"/>
              </a:defRPr>
            </a:lvl9pPr>
          </a:lstStyle>
          <a:p>
            <a:pPr eaLnBrk="1" hangingPunct="1">
              <a:spcBef>
                <a:spcPct val="0"/>
              </a:spcBef>
            </a:pPr>
            <a:fld id="{FE37A3F4-F441-44B3-B7B7-84432CAAFB67}" type="slidenum">
              <a:rPr lang="en-US" altLang="en-US">
                <a:solidFill>
                  <a:srgbClr val="545555"/>
                </a:solidFill>
              </a:rPr>
              <a:pPr eaLnBrk="1" hangingPunct="1">
                <a:spcBef>
                  <a:spcPct val="0"/>
                </a:spcBef>
              </a:pPr>
              <a:t>9</a:t>
            </a:fld>
            <a:endParaRPr lang="en-US" altLang="en-US">
              <a:solidFill>
                <a:srgbClr val="545555"/>
              </a:solidFill>
            </a:endParaRPr>
          </a:p>
        </p:txBody>
      </p:sp>
      <p:sp>
        <p:nvSpPr>
          <p:cNvPr id="2" name="Notes Placeholder 1">
            <a:extLst>
              <a:ext uri="{FF2B5EF4-FFF2-40B4-BE49-F238E27FC236}">
                <a16:creationId xmlns:a16="http://schemas.microsoft.com/office/drawing/2014/main" id="{27E1C722-50EF-4842-B886-18DE1B458959}"/>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562235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a:extLst>
              <a:ext uri="{FF2B5EF4-FFF2-40B4-BE49-F238E27FC236}">
                <a16:creationId xmlns:a16="http://schemas.microsoft.com/office/drawing/2014/main" id="{438DAB9A-1764-46EA-A573-6D3BBCBAD6A6}"/>
              </a:ext>
            </a:extLst>
          </p:cNvPr>
          <p:cNvSpPr>
            <a:spLocks noGrp="1" noChangeArrowheads="1"/>
          </p:cNvSpPr>
          <p:nvPr>
            <p:ph type="sldNum" sz="quarter" idx="10"/>
          </p:nvPr>
        </p:nvSpPr>
        <p:spPr>
          <a:ln/>
        </p:spPr>
        <p:txBody>
          <a:bodyPr/>
          <a:lstStyle>
            <a:lvl1pPr>
              <a:defRPr/>
            </a:lvl1pPr>
          </a:lstStyle>
          <a:p>
            <a:fld id="{AF2D7AAC-FC32-4F51-9199-3EEA3D218E29}" type="slidenum">
              <a:rPr lang="en-US" altLang="en-US"/>
              <a:pPr/>
              <a:t>‹#›</a:t>
            </a:fld>
            <a:endParaRPr lang="en-US" altLang="en-US"/>
          </a:p>
        </p:txBody>
      </p:sp>
    </p:spTree>
    <p:extLst>
      <p:ext uri="{BB962C8B-B14F-4D97-AF65-F5344CB8AC3E}">
        <p14:creationId xmlns:p14="http://schemas.microsoft.com/office/powerpoint/2010/main" val="108151615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28B57-0F73-4880-9C43-808774E42155}"/>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F3507EE6-1B12-4976-BED4-C33A913A965F}"/>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5C432F-EEF9-40EC-AE6F-4E37D4E66FC5}"/>
              </a:ext>
            </a:extLst>
          </p:cNvPr>
          <p:cNvSpPr>
            <a:spLocks noGrp="1"/>
          </p:cNvSpPr>
          <p:nvPr>
            <p:ph type="dt" sz="half" idx="10"/>
          </p:nvPr>
        </p:nvSpPr>
        <p:spPr/>
        <p:txBody>
          <a:bodyPr/>
          <a:lstStyle/>
          <a:p>
            <a:fld id="{D6EDC403-E906-43D7-975F-69F67B30EB54}" type="datetimeFigureOut">
              <a:rPr lang="en-US" smtClean="0"/>
              <a:t>3/24/2020</a:t>
            </a:fld>
            <a:endParaRPr lang="en-US"/>
          </a:p>
        </p:txBody>
      </p:sp>
      <p:sp>
        <p:nvSpPr>
          <p:cNvPr id="5" name="Footer Placeholder 4">
            <a:extLst>
              <a:ext uri="{FF2B5EF4-FFF2-40B4-BE49-F238E27FC236}">
                <a16:creationId xmlns:a16="http://schemas.microsoft.com/office/drawing/2014/main" id="{AFB89F8C-98A1-4925-91E9-327BA41444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2F04D0-3AB8-426B-B2A2-A5165C61D1F3}"/>
              </a:ext>
            </a:extLst>
          </p:cNvPr>
          <p:cNvSpPr>
            <a:spLocks noGrp="1"/>
          </p:cNvSpPr>
          <p:nvPr>
            <p:ph type="sldNum" sz="quarter" idx="12"/>
          </p:nvPr>
        </p:nvSpPr>
        <p:spPr/>
        <p:txBody>
          <a:bodyPr/>
          <a:lstStyle/>
          <a:p>
            <a:fld id="{F78B4D30-4F27-4100-80FA-2A75E79EAEEF}" type="slidenum">
              <a:rPr lang="en-US" altLang="en-US" smtClean="0"/>
              <a:pPr/>
              <a:t>‹#›</a:t>
            </a:fld>
            <a:endParaRPr lang="en-US" altLang="en-US"/>
          </a:p>
        </p:txBody>
      </p:sp>
    </p:spTree>
    <p:extLst>
      <p:ext uri="{BB962C8B-B14F-4D97-AF65-F5344CB8AC3E}">
        <p14:creationId xmlns:p14="http://schemas.microsoft.com/office/powerpoint/2010/main" val="942742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F564E-0537-4722-9730-D68AB4216F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ACE6DC-D93E-4BDA-B502-30C4AECBF9AD}"/>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C119B0-0169-42BD-989F-8F2ED372416E}"/>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4FE888C-9064-4900-BF19-78A3610EBF94}"/>
              </a:ext>
            </a:extLst>
          </p:cNvPr>
          <p:cNvSpPr>
            <a:spLocks noGrp="1"/>
          </p:cNvSpPr>
          <p:nvPr>
            <p:ph type="dt" sz="half" idx="10"/>
          </p:nvPr>
        </p:nvSpPr>
        <p:spPr/>
        <p:txBody>
          <a:bodyPr/>
          <a:lstStyle/>
          <a:p>
            <a:fld id="{D6EDC403-E906-43D7-975F-69F67B30EB54}" type="datetimeFigureOut">
              <a:rPr lang="en-US" smtClean="0"/>
              <a:t>3/24/2020</a:t>
            </a:fld>
            <a:endParaRPr lang="en-US"/>
          </a:p>
        </p:txBody>
      </p:sp>
      <p:sp>
        <p:nvSpPr>
          <p:cNvPr id="6" name="Footer Placeholder 5">
            <a:extLst>
              <a:ext uri="{FF2B5EF4-FFF2-40B4-BE49-F238E27FC236}">
                <a16:creationId xmlns:a16="http://schemas.microsoft.com/office/drawing/2014/main" id="{8799882B-BDF8-4C2A-83FD-8BAB32C688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6424F0-B606-42A5-9DD5-9FC30E2E4DD7}"/>
              </a:ext>
            </a:extLst>
          </p:cNvPr>
          <p:cNvSpPr>
            <a:spLocks noGrp="1"/>
          </p:cNvSpPr>
          <p:nvPr>
            <p:ph type="sldNum" sz="quarter" idx="12"/>
          </p:nvPr>
        </p:nvSpPr>
        <p:spPr/>
        <p:txBody>
          <a:bodyPr/>
          <a:lstStyle/>
          <a:p>
            <a:fld id="{F827634F-A77E-43CD-B2B1-3D4B24BB8C6D}" type="slidenum">
              <a:rPr lang="en-US" smtClean="0"/>
              <a:t>‹#›</a:t>
            </a:fld>
            <a:endParaRPr lang="en-US"/>
          </a:p>
        </p:txBody>
      </p:sp>
    </p:spTree>
    <p:extLst>
      <p:ext uri="{BB962C8B-B14F-4D97-AF65-F5344CB8AC3E}">
        <p14:creationId xmlns:p14="http://schemas.microsoft.com/office/powerpoint/2010/main" val="3202302966"/>
      </p:ext>
    </p:extLst>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C90EC-9B3C-48C9-9402-C2DF1F4A968A}"/>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BAFBB62-37C5-4826-8ECF-D75928C89934}"/>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BF472066-420E-44A1-A982-DE510EDC43D3}"/>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8B844CD-4B0F-465F-9327-A06B878AAF82}"/>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ACF4784-5B40-46B0-9624-3384A12F2A85}"/>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600A1E-AE50-4B5E-B4EF-C77459B070DB}"/>
              </a:ext>
            </a:extLst>
          </p:cNvPr>
          <p:cNvSpPr>
            <a:spLocks noGrp="1"/>
          </p:cNvSpPr>
          <p:nvPr>
            <p:ph type="dt" sz="half" idx="10"/>
          </p:nvPr>
        </p:nvSpPr>
        <p:spPr/>
        <p:txBody>
          <a:bodyPr/>
          <a:lstStyle/>
          <a:p>
            <a:fld id="{D6EDC403-E906-43D7-975F-69F67B30EB54}" type="datetimeFigureOut">
              <a:rPr lang="en-US" smtClean="0"/>
              <a:t>3/24/2020</a:t>
            </a:fld>
            <a:endParaRPr lang="en-US"/>
          </a:p>
        </p:txBody>
      </p:sp>
      <p:sp>
        <p:nvSpPr>
          <p:cNvPr id="8" name="Footer Placeholder 7">
            <a:extLst>
              <a:ext uri="{FF2B5EF4-FFF2-40B4-BE49-F238E27FC236}">
                <a16:creationId xmlns:a16="http://schemas.microsoft.com/office/drawing/2014/main" id="{26B0DE0B-79D4-451E-A0A9-30A9BF4EED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EACBEEE-A5EA-4207-9951-1E04F13018F2}"/>
              </a:ext>
            </a:extLst>
          </p:cNvPr>
          <p:cNvSpPr>
            <a:spLocks noGrp="1"/>
          </p:cNvSpPr>
          <p:nvPr>
            <p:ph type="sldNum" sz="quarter" idx="12"/>
          </p:nvPr>
        </p:nvSpPr>
        <p:spPr/>
        <p:txBody>
          <a:bodyPr/>
          <a:lstStyle/>
          <a:p>
            <a:fld id="{5B487535-6771-4C89-94E6-86335C677870}" type="slidenum">
              <a:rPr lang="en-US" altLang="en-US" smtClean="0"/>
              <a:pPr/>
              <a:t>‹#›</a:t>
            </a:fld>
            <a:endParaRPr lang="en-US" altLang="en-US"/>
          </a:p>
        </p:txBody>
      </p:sp>
    </p:spTree>
    <p:extLst>
      <p:ext uri="{BB962C8B-B14F-4D97-AF65-F5344CB8AC3E}">
        <p14:creationId xmlns:p14="http://schemas.microsoft.com/office/powerpoint/2010/main" val="2837340608"/>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3674F-019A-442A-B247-9940CF5E022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B02CAA4-0AFB-4FA3-A30F-2310ACBC3D0E}"/>
              </a:ext>
            </a:extLst>
          </p:cNvPr>
          <p:cNvSpPr>
            <a:spLocks noGrp="1"/>
          </p:cNvSpPr>
          <p:nvPr>
            <p:ph type="dt" sz="half" idx="10"/>
          </p:nvPr>
        </p:nvSpPr>
        <p:spPr/>
        <p:txBody>
          <a:bodyPr/>
          <a:lstStyle/>
          <a:p>
            <a:fld id="{D6EDC403-E906-43D7-975F-69F67B30EB54}" type="datetimeFigureOut">
              <a:rPr lang="en-US" smtClean="0"/>
              <a:t>3/24/2020</a:t>
            </a:fld>
            <a:endParaRPr lang="en-US"/>
          </a:p>
        </p:txBody>
      </p:sp>
      <p:sp>
        <p:nvSpPr>
          <p:cNvPr id="4" name="Footer Placeholder 3">
            <a:extLst>
              <a:ext uri="{FF2B5EF4-FFF2-40B4-BE49-F238E27FC236}">
                <a16:creationId xmlns:a16="http://schemas.microsoft.com/office/drawing/2014/main" id="{B37E7238-C71D-4C63-B3BD-D05D630329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3EEF77A-54FF-45A1-9F35-A4E554DD9E9B}"/>
              </a:ext>
            </a:extLst>
          </p:cNvPr>
          <p:cNvSpPr>
            <a:spLocks noGrp="1"/>
          </p:cNvSpPr>
          <p:nvPr>
            <p:ph type="sldNum" sz="quarter" idx="12"/>
          </p:nvPr>
        </p:nvSpPr>
        <p:spPr/>
        <p:txBody>
          <a:bodyPr/>
          <a:lstStyle/>
          <a:p>
            <a:fld id="{AF2D7AAC-FC32-4F51-9199-3EEA3D218E29}" type="slidenum">
              <a:rPr lang="en-US" altLang="en-US" smtClean="0"/>
              <a:pPr/>
              <a:t>‹#›</a:t>
            </a:fld>
            <a:endParaRPr lang="en-US" altLang="en-US"/>
          </a:p>
        </p:txBody>
      </p:sp>
    </p:spTree>
    <p:extLst>
      <p:ext uri="{BB962C8B-B14F-4D97-AF65-F5344CB8AC3E}">
        <p14:creationId xmlns:p14="http://schemas.microsoft.com/office/powerpoint/2010/main" val="36861941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0B05D4-E7CA-4FFC-A7D4-07AFAB6F68B8}"/>
              </a:ext>
            </a:extLst>
          </p:cNvPr>
          <p:cNvSpPr>
            <a:spLocks noGrp="1"/>
          </p:cNvSpPr>
          <p:nvPr>
            <p:ph type="dt" sz="half" idx="10"/>
          </p:nvPr>
        </p:nvSpPr>
        <p:spPr/>
        <p:txBody>
          <a:bodyPr/>
          <a:lstStyle/>
          <a:p>
            <a:fld id="{D6EDC403-E906-43D7-975F-69F67B30EB54}" type="datetimeFigureOut">
              <a:rPr lang="en-US" smtClean="0"/>
              <a:t>3/24/2020</a:t>
            </a:fld>
            <a:endParaRPr lang="en-US"/>
          </a:p>
        </p:txBody>
      </p:sp>
      <p:sp>
        <p:nvSpPr>
          <p:cNvPr id="3" name="Footer Placeholder 2">
            <a:extLst>
              <a:ext uri="{FF2B5EF4-FFF2-40B4-BE49-F238E27FC236}">
                <a16:creationId xmlns:a16="http://schemas.microsoft.com/office/drawing/2014/main" id="{45DA63B5-1AC9-466C-94EB-5FB3AB271B5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B8DDA56-7278-442D-9BB7-15D42DBB40B8}"/>
              </a:ext>
            </a:extLst>
          </p:cNvPr>
          <p:cNvSpPr>
            <a:spLocks noGrp="1"/>
          </p:cNvSpPr>
          <p:nvPr>
            <p:ph type="sldNum" sz="quarter" idx="12"/>
          </p:nvPr>
        </p:nvSpPr>
        <p:spPr/>
        <p:txBody>
          <a:bodyPr/>
          <a:lstStyle/>
          <a:p>
            <a:fld id="{FCB84416-FEB9-41A1-9D63-6765781C86D2}" type="slidenum">
              <a:rPr lang="en-US" altLang="en-US" smtClean="0"/>
              <a:pPr/>
              <a:t>‹#›</a:t>
            </a:fld>
            <a:endParaRPr lang="en-US" altLang="en-US"/>
          </a:p>
        </p:txBody>
      </p:sp>
    </p:spTree>
    <p:extLst>
      <p:ext uri="{BB962C8B-B14F-4D97-AF65-F5344CB8AC3E}">
        <p14:creationId xmlns:p14="http://schemas.microsoft.com/office/powerpoint/2010/main" val="40250069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8F85A-CC5B-46BD-87A6-270268FC478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A2D28C40-E889-4E44-8C07-38F862BB2B29}"/>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B24783D-BF6C-4E3F-A1C8-1BAF73D892B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30B4DB9-678A-4E61-9274-7DB7D9E6765C}"/>
              </a:ext>
            </a:extLst>
          </p:cNvPr>
          <p:cNvSpPr>
            <a:spLocks noGrp="1"/>
          </p:cNvSpPr>
          <p:nvPr>
            <p:ph type="dt" sz="half" idx="10"/>
          </p:nvPr>
        </p:nvSpPr>
        <p:spPr/>
        <p:txBody>
          <a:bodyPr/>
          <a:lstStyle/>
          <a:p>
            <a:fld id="{D6EDC403-E906-43D7-975F-69F67B30EB54}" type="datetimeFigureOut">
              <a:rPr lang="en-US" smtClean="0"/>
              <a:t>3/24/2020</a:t>
            </a:fld>
            <a:endParaRPr lang="en-US"/>
          </a:p>
        </p:txBody>
      </p:sp>
      <p:sp>
        <p:nvSpPr>
          <p:cNvPr id="6" name="Footer Placeholder 5">
            <a:extLst>
              <a:ext uri="{FF2B5EF4-FFF2-40B4-BE49-F238E27FC236}">
                <a16:creationId xmlns:a16="http://schemas.microsoft.com/office/drawing/2014/main" id="{BD6735D2-0F3F-42A0-8373-B2F6E561D0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A73D12-292E-4E70-9CA3-F4DABD4D39BF}"/>
              </a:ext>
            </a:extLst>
          </p:cNvPr>
          <p:cNvSpPr>
            <a:spLocks noGrp="1"/>
          </p:cNvSpPr>
          <p:nvPr>
            <p:ph type="sldNum" sz="quarter" idx="12"/>
          </p:nvPr>
        </p:nvSpPr>
        <p:spPr/>
        <p:txBody>
          <a:bodyPr/>
          <a:lstStyle/>
          <a:p>
            <a:fld id="{5B487535-6771-4C89-94E6-86335C677870}" type="slidenum">
              <a:rPr lang="en-US" altLang="en-US" smtClean="0"/>
              <a:pPr/>
              <a:t>‹#›</a:t>
            </a:fld>
            <a:endParaRPr lang="en-US" altLang="en-US"/>
          </a:p>
        </p:txBody>
      </p:sp>
    </p:spTree>
    <p:extLst>
      <p:ext uri="{BB962C8B-B14F-4D97-AF65-F5344CB8AC3E}">
        <p14:creationId xmlns:p14="http://schemas.microsoft.com/office/powerpoint/2010/main" val="1403412340"/>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61840-7D4C-4C62-98B7-424C03744AB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966B75D4-FE6D-43D8-89CC-692042A361B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DA3ADE14-C9C8-4FCC-B823-E29A38BA576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2A20015-0477-4ABB-9B65-FE2626D53A38}"/>
              </a:ext>
            </a:extLst>
          </p:cNvPr>
          <p:cNvSpPr>
            <a:spLocks noGrp="1"/>
          </p:cNvSpPr>
          <p:nvPr>
            <p:ph type="dt" sz="half" idx="10"/>
          </p:nvPr>
        </p:nvSpPr>
        <p:spPr/>
        <p:txBody>
          <a:bodyPr/>
          <a:lstStyle/>
          <a:p>
            <a:fld id="{D6EDC403-E906-43D7-975F-69F67B30EB54}" type="datetimeFigureOut">
              <a:rPr lang="en-US" smtClean="0"/>
              <a:t>3/24/2020</a:t>
            </a:fld>
            <a:endParaRPr lang="en-US"/>
          </a:p>
        </p:txBody>
      </p:sp>
      <p:sp>
        <p:nvSpPr>
          <p:cNvPr id="6" name="Footer Placeholder 5">
            <a:extLst>
              <a:ext uri="{FF2B5EF4-FFF2-40B4-BE49-F238E27FC236}">
                <a16:creationId xmlns:a16="http://schemas.microsoft.com/office/drawing/2014/main" id="{63B8B3A9-12CB-4002-8C8F-3F9370DE95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5AF24A-79FD-4898-B55D-4B57650B5C9C}"/>
              </a:ext>
            </a:extLst>
          </p:cNvPr>
          <p:cNvSpPr>
            <a:spLocks noGrp="1"/>
          </p:cNvSpPr>
          <p:nvPr>
            <p:ph type="sldNum" sz="quarter" idx="12"/>
          </p:nvPr>
        </p:nvSpPr>
        <p:spPr/>
        <p:txBody>
          <a:bodyPr/>
          <a:lstStyle/>
          <a:p>
            <a:fld id="{5B487535-6771-4C89-94E6-86335C677870}" type="slidenum">
              <a:rPr lang="en-US" altLang="en-US" smtClean="0"/>
              <a:pPr/>
              <a:t>‹#›</a:t>
            </a:fld>
            <a:endParaRPr lang="en-US" altLang="en-US"/>
          </a:p>
        </p:txBody>
      </p:sp>
    </p:spTree>
    <p:extLst>
      <p:ext uri="{BB962C8B-B14F-4D97-AF65-F5344CB8AC3E}">
        <p14:creationId xmlns:p14="http://schemas.microsoft.com/office/powerpoint/2010/main" val="675891905"/>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08652-A8ED-4EF5-BAD2-69D3E3D8282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5403A05-219E-4504-B9CF-E638AD27E6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8685E3-C74C-4BB4-920E-0D6C7E4E21FD}"/>
              </a:ext>
            </a:extLst>
          </p:cNvPr>
          <p:cNvSpPr>
            <a:spLocks noGrp="1"/>
          </p:cNvSpPr>
          <p:nvPr>
            <p:ph type="dt" sz="half" idx="10"/>
          </p:nvPr>
        </p:nvSpPr>
        <p:spPr/>
        <p:txBody>
          <a:bodyPr/>
          <a:lstStyle/>
          <a:p>
            <a:fld id="{D6EDC403-E906-43D7-975F-69F67B30EB54}" type="datetimeFigureOut">
              <a:rPr lang="en-US" smtClean="0"/>
              <a:t>3/24/2020</a:t>
            </a:fld>
            <a:endParaRPr lang="en-US"/>
          </a:p>
        </p:txBody>
      </p:sp>
      <p:sp>
        <p:nvSpPr>
          <p:cNvPr id="5" name="Footer Placeholder 4">
            <a:extLst>
              <a:ext uri="{FF2B5EF4-FFF2-40B4-BE49-F238E27FC236}">
                <a16:creationId xmlns:a16="http://schemas.microsoft.com/office/drawing/2014/main" id="{7208F986-F38E-4257-9FA1-7BB8A0C713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048B1D-64AC-403B-9C1B-482891A882A2}"/>
              </a:ext>
            </a:extLst>
          </p:cNvPr>
          <p:cNvSpPr>
            <a:spLocks noGrp="1"/>
          </p:cNvSpPr>
          <p:nvPr>
            <p:ph type="sldNum" sz="quarter" idx="12"/>
          </p:nvPr>
        </p:nvSpPr>
        <p:spPr/>
        <p:txBody>
          <a:bodyPr/>
          <a:lstStyle/>
          <a:p>
            <a:fld id="{5B487535-6771-4C89-94E6-86335C677870}" type="slidenum">
              <a:rPr lang="en-US" altLang="en-US" smtClean="0"/>
              <a:pPr/>
              <a:t>‹#›</a:t>
            </a:fld>
            <a:endParaRPr lang="en-US" altLang="en-US"/>
          </a:p>
        </p:txBody>
      </p:sp>
    </p:spTree>
    <p:extLst>
      <p:ext uri="{BB962C8B-B14F-4D97-AF65-F5344CB8AC3E}">
        <p14:creationId xmlns:p14="http://schemas.microsoft.com/office/powerpoint/2010/main" val="3303001826"/>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7615A4-5D26-4A08-94E4-D7C9947F4C84}"/>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15062A-45EA-4C65-9482-D818A49A0EB6}"/>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7E9C13-0624-4953-8A4D-BFF452A136EE}"/>
              </a:ext>
            </a:extLst>
          </p:cNvPr>
          <p:cNvSpPr>
            <a:spLocks noGrp="1"/>
          </p:cNvSpPr>
          <p:nvPr>
            <p:ph type="dt" sz="half" idx="10"/>
          </p:nvPr>
        </p:nvSpPr>
        <p:spPr/>
        <p:txBody>
          <a:bodyPr/>
          <a:lstStyle/>
          <a:p>
            <a:fld id="{D6EDC403-E906-43D7-975F-69F67B30EB54}" type="datetimeFigureOut">
              <a:rPr lang="en-US" smtClean="0"/>
              <a:t>3/24/2020</a:t>
            </a:fld>
            <a:endParaRPr lang="en-US"/>
          </a:p>
        </p:txBody>
      </p:sp>
      <p:sp>
        <p:nvSpPr>
          <p:cNvPr id="5" name="Footer Placeholder 4">
            <a:extLst>
              <a:ext uri="{FF2B5EF4-FFF2-40B4-BE49-F238E27FC236}">
                <a16:creationId xmlns:a16="http://schemas.microsoft.com/office/drawing/2014/main" id="{0EDD8A26-96CF-4B11-887B-112811D539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8B68E1-960F-4119-A3A1-6B14C086DA85}"/>
              </a:ext>
            </a:extLst>
          </p:cNvPr>
          <p:cNvSpPr>
            <a:spLocks noGrp="1"/>
          </p:cNvSpPr>
          <p:nvPr>
            <p:ph type="sldNum" sz="quarter" idx="12"/>
          </p:nvPr>
        </p:nvSpPr>
        <p:spPr/>
        <p:txBody>
          <a:bodyPr/>
          <a:lstStyle/>
          <a:p>
            <a:fld id="{5B487535-6771-4C89-94E6-86335C677870}" type="slidenum">
              <a:rPr lang="en-US" altLang="en-US" smtClean="0"/>
              <a:pPr/>
              <a:t>‹#›</a:t>
            </a:fld>
            <a:endParaRPr lang="en-US" altLang="en-US"/>
          </a:p>
        </p:txBody>
      </p:sp>
    </p:spTree>
    <p:extLst>
      <p:ext uri="{BB962C8B-B14F-4D97-AF65-F5344CB8AC3E}">
        <p14:creationId xmlns:p14="http://schemas.microsoft.com/office/powerpoint/2010/main" val="785056523"/>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BA Logo Slid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95312" y="1606513"/>
            <a:ext cx="3353375" cy="3644973"/>
          </a:xfrm>
          <a:prstGeom prst="rect">
            <a:avLst/>
          </a:prstGeom>
        </p:spPr>
      </p:pic>
    </p:spTree>
    <p:extLst>
      <p:ext uri="{BB962C8B-B14F-4D97-AF65-F5344CB8AC3E}">
        <p14:creationId xmlns:p14="http://schemas.microsoft.com/office/powerpoint/2010/main" val="357370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DA3F6911-D7B8-4FE3-AD6F-B1E02F5AAD83}"/>
              </a:ext>
            </a:extLst>
          </p:cNvPr>
          <p:cNvSpPr>
            <a:spLocks noGrp="1" noChangeArrowheads="1"/>
          </p:cNvSpPr>
          <p:nvPr>
            <p:ph type="sldNum" sz="quarter" idx="10"/>
          </p:nvPr>
        </p:nvSpPr>
        <p:spPr>
          <a:ln/>
        </p:spPr>
        <p:txBody>
          <a:bodyPr/>
          <a:lstStyle>
            <a:lvl1pPr>
              <a:defRPr/>
            </a:lvl1pPr>
          </a:lstStyle>
          <a:p>
            <a:fld id="{FCB84416-FEB9-41A1-9D63-6765781C86D2}" type="slidenum">
              <a:rPr lang="en-US" altLang="en-US"/>
              <a:pPr/>
              <a:t>‹#›</a:t>
            </a:fld>
            <a:endParaRPr lang="en-US" altLang="en-US"/>
          </a:p>
        </p:txBody>
      </p:sp>
    </p:spTree>
    <p:extLst>
      <p:ext uri="{BB962C8B-B14F-4D97-AF65-F5344CB8AC3E}">
        <p14:creationId xmlns:p14="http://schemas.microsoft.com/office/powerpoint/2010/main" val="179285150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C9FF2-9A9D-4E90-915A-AA7CDB5CBDB0}"/>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A2668A6-A38A-479B-A67A-390C9FF68000}"/>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6A7FC0A-8026-447C-B661-B3D51244DB8C}"/>
              </a:ext>
            </a:extLst>
          </p:cNvPr>
          <p:cNvSpPr>
            <a:spLocks noGrp="1"/>
          </p:cNvSpPr>
          <p:nvPr>
            <p:ph type="dt" sz="half" idx="10"/>
          </p:nvPr>
        </p:nvSpPr>
        <p:spPr/>
        <p:txBody>
          <a:bodyPr/>
          <a:lstStyle/>
          <a:p>
            <a:fld id="{1C632719-BA03-4315-84EF-608B88E59956}" type="datetimeFigureOut">
              <a:rPr lang="en-US" smtClean="0"/>
              <a:t>3/24/2020</a:t>
            </a:fld>
            <a:endParaRPr lang="en-US"/>
          </a:p>
        </p:txBody>
      </p:sp>
      <p:sp>
        <p:nvSpPr>
          <p:cNvPr id="5" name="Footer Placeholder 4">
            <a:extLst>
              <a:ext uri="{FF2B5EF4-FFF2-40B4-BE49-F238E27FC236}">
                <a16:creationId xmlns:a16="http://schemas.microsoft.com/office/drawing/2014/main" id="{78736A35-87DD-4DEA-9CBF-953D965E18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22C875-2D76-4D57-ABBE-D66C26E85384}"/>
              </a:ext>
            </a:extLst>
          </p:cNvPr>
          <p:cNvSpPr>
            <a:spLocks noGrp="1"/>
          </p:cNvSpPr>
          <p:nvPr>
            <p:ph type="sldNum" sz="quarter" idx="12"/>
          </p:nvPr>
        </p:nvSpPr>
        <p:spPr/>
        <p:txBody>
          <a:bodyPr/>
          <a:lstStyle/>
          <a:p>
            <a:fld id="{79F616F5-A7D9-48D2-842A-0EA191E495E5}" type="slidenum">
              <a:rPr lang="en-US" smtClean="0"/>
              <a:t>‹#›</a:t>
            </a:fld>
            <a:endParaRPr lang="en-US"/>
          </a:p>
        </p:txBody>
      </p:sp>
    </p:spTree>
    <p:extLst>
      <p:ext uri="{BB962C8B-B14F-4D97-AF65-F5344CB8AC3E}">
        <p14:creationId xmlns:p14="http://schemas.microsoft.com/office/powerpoint/2010/main" val="2383704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B2F39-F0FC-42BE-B424-2584411F2F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BDE130-4014-4768-A480-593F96036B1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2C63AD-EE38-406D-A36D-6FC3366A709C}"/>
              </a:ext>
            </a:extLst>
          </p:cNvPr>
          <p:cNvSpPr>
            <a:spLocks noGrp="1"/>
          </p:cNvSpPr>
          <p:nvPr>
            <p:ph type="dt" sz="half" idx="10"/>
          </p:nvPr>
        </p:nvSpPr>
        <p:spPr/>
        <p:txBody>
          <a:bodyPr/>
          <a:lstStyle/>
          <a:p>
            <a:fld id="{1C632719-BA03-4315-84EF-608B88E59956}" type="datetimeFigureOut">
              <a:rPr lang="en-US" smtClean="0"/>
              <a:t>3/24/2020</a:t>
            </a:fld>
            <a:endParaRPr lang="en-US"/>
          </a:p>
        </p:txBody>
      </p:sp>
      <p:sp>
        <p:nvSpPr>
          <p:cNvPr id="5" name="Footer Placeholder 4">
            <a:extLst>
              <a:ext uri="{FF2B5EF4-FFF2-40B4-BE49-F238E27FC236}">
                <a16:creationId xmlns:a16="http://schemas.microsoft.com/office/drawing/2014/main" id="{32D9DA74-F3B8-450E-9D58-BF430D9853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0B6B80-2571-4649-899B-D060FB49B41F}"/>
              </a:ext>
            </a:extLst>
          </p:cNvPr>
          <p:cNvSpPr>
            <a:spLocks noGrp="1"/>
          </p:cNvSpPr>
          <p:nvPr>
            <p:ph type="sldNum" sz="quarter" idx="12"/>
          </p:nvPr>
        </p:nvSpPr>
        <p:spPr/>
        <p:txBody>
          <a:bodyPr/>
          <a:lstStyle/>
          <a:p>
            <a:fld id="{79F616F5-A7D9-48D2-842A-0EA191E495E5}" type="slidenum">
              <a:rPr lang="en-US" smtClean="0"/>
              <a:t>‹#›</a:t>
            </a:fld>
            <a:endParaRPr lang="en-US"/>
          </a:p>
        </p:txBody>
      </p:sp>
    </p:spTree>
    <p:extLst>
      <p:ext uri="{BB962C8B-B14F-4D97-AF65-F5344CB8AC3E}">
        <p14:creationId xmlns:p14="http://schemas.microsoft.com/office/powerpoint/2010/main" val="15224712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FC867-44DA-402D-9BEC-FD28CFB3B96A}"/>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6AED04B-687D-43AF-A9AA-8E0EA21C87C1}"/>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6982D6-8740-4D2F-9BCB-DFA2DED1DE07}"/>
              </a:ext>
            </a:extLst>
          </p:cNvPr>
          <p:cNvSpPr>
            <a:spLocks noGrp="1"/>
          </p:cNvSpPr>
          <p:nvPr>
            <p:ph type="dt" sz="half" idx="10"/>
          </p:nvPr>
        </p:nvSpPr>
        <p:spPr/>
        <p:txBody>
          <a:bodyPr/>
          <a:lstStyle/>
          <a:p>
            <a:fld id="{1C632719-BA03-4315-84EF-608B88E59956}" type="datetimeFigureOut">
              <a:rPr lang="en-US" smtClean="0"/>
              <a:t>3/24/2020</a:t>
            </a:fld>
            <a:endParaRPr lang="en-US"/>
          </a:p>
        </p:txBody>
      </p:sp>
      <p:sp>
        <p:nvSpPr>
          <p:cNvPr id="5" name="Footer Placeholder 4">
            <a:extLst>
              <a:ext uri="{FF2B5EF4-FFF2-40B4-BE49-F238E27FC236}">
                <a16:creationId xmlns:a16="http://schemas.microsoft.com/office/drawing/2014/main" id="{B09C3A4F-3CDF-40C7-95ED-97FB273E2E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55694C-A1AB-456E-9070-56EED14FEC92}"/>
              </a:ext>
            </a:extLst>
          </p:cNvPr>
          <p:cNvSpPr>
            <a:spLocks noGrp="1"/>
          </p:cNvSpPr>
          <p:nvPr>
            <p:ph type="sldNum" sz="quarter" idx="12"/>
          </p:nvPr>
        </p:nvSpPr>
        <p:spPr/>
        <p:txBody>
          <a:bodyPr/>
          <a:lstStyle/>
          <a:p>
            <a:fld id="{79F616F5-A7D9-48D2-842A-0EA191E495E5}" type="slidenum">
              <a:rPr lang="en-US" smtClean="0"/>
              <a:t>‹#›</a:t>
            </a:fld>
            <a:endParaRPr lang="en-US"/>
          </a:p>
        </p:txBody>
      </p:sp>
    </p:spTree>
    <p:extLst>
      <p:ext uri="{BB962C8B-B14F-4D97-AF65-F5344CB8AC3E}">
        <p14:creationId xmlns:p14="http://schemas.microsoft.com/office/powerpoint/2010/main" val="31176307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55246-F5CC-4C44-BA27-AB707B61CF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DECAE3-C9CB-4FAF-A27A-E37F226FE9D0}"/>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5DD30A9-F0AE-437E-B25A-32D962485E85}"/>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36D12D3-C908-4C32-9AD9-7E08C81E3FBB}"/>
              </a:ext>
            </a:extLst>
          </p:cNvPr>
          <p:cNvSpPr>
            <a:spLocks noGrp="1"/>
          </p:cNvSpPr>
          <p:nvPr>
            <p:ph type="dt" sz="half" idx="10"/>
          </p:nvPr>
        </p:nvSpPr>
        <p:spPr/>
        <p:txBody>
          <a:bodyPr/>
          <a:lstStyle/>
          <a:p>
            <a:fld id="{1C632719-BA03-4315-84EF-608B88E59956}" type="datetimeFigureOut">
              <a:rPr lang="en-US" smtClean="0"/>
              <a:t>3/24/2020</a:t>
            </a:fld>
            <a:endParaRPr lang="en-US"/>
          </a:p>
        </p:txBody>
      </p:sp>
      <p:sp>
        <p:nvSpPr>
          <p:cNvPr id="6" name="Footer Placeholder 5">
            <a:extLst>
              <a:ext uri="{FF2B5EF4-FFF2-40B4-BE49-F238E27FC236}">
                <a16:creationId xmlns:a16="http://schemas.microsoft.com/office/drawing/2014/main" id="{69FA79DE-3640-47EF-AEA8-8662A473B1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AE7272-3D35-4101-8201-394F172AC48D}"/>
              </a:ext>
            </a:extLst>
          </p:cNvPr>
          <p:cNvSpPr>
            <a:spLocks noGrp="1"/>
          </p:cNvSpPr>
          <p:nvPr>
            <p:ph type="sldNum" sz="quarter" idx="12"/>
          </p:nvPr>
        </p:nvSpPr>
        <p:spPr/>
        <p:txBody>
          <a:bodyPr/>
          <a:lstStyle/>
          <a:p>
            <a:fld id="{79F616F5-A7D9-48D2-842A-0EA191E495E5}" type="slidenum">
              <a:rPr lang="en-US" smtClean="0"/>
              <a:t>‹#›</a:t>
            </a:fld>
            <a:endParaRPr lang="en-US"/>
          </a:p>
        </p:txBody>
      </p:sp>
    </p:spTree>
    <p:extLst>
      <p:ext uri="{BB962C8B-B14F-4D97-AF65-F5344CB8AC3E}">
        <p14:creationId xmlns:p14="http://schemas.microsoft.com/office/powerpoint/2010/main" val="36980861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A1443-6801-42EB-AB4A-D7CBE2DCE8FA}"/>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5D5413-4C0E-4B3B-B077-7D5140C5DEE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B60A593-AE84-4193-8B06-88EDC8B8F115}"/>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341AAFB-7459-4E37-B02A-28C56F55428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494BC70-ECDE-4B39-A52D-03E365E0B158}"/>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FFF55E0-F89A-4EBA-81DD-8E223028338C}"/>
              </a:ext>
            </a:extLst>
          </p:cNvPr>
          <p:cNvSpPr>
            <a:spLocks noGrp="1"/>
          </p:cNvSpPr>
          <p:nvPr>
            <p:ph type="dt" sz="half" idx="10"/>
          </p:nvPr>
        </p:nvSpPr>
        <p:spPr/>
        <p:txBody>
          <a:bodyPr/>
          <a:lstStyle/>
          <a:p>
            <a:fld id="{1C632719-BA03-4315-84EF-608B88E59956}" type="datetimeFigureOut">
              <a:rPr lang="en-US" smtClean="0"/>
              <a:t>3/24/2020</a:t>
            </a:fld>
            <a:endParaRPr lang="en-US"/>
          </a:p>
        </p:txBody>
      </p:sp>
      <p:sp>
        <p:nvSpPr>
          <p:cNvPr id="8" name="Footer Placeholder 7">
            <a:extLst>
              <a:ext uri="{FF2B5EF4-FFF2-40B4-BE49-F238E27FC236}">
                <a16:creationId xmlns:a16="http://schemas.microsoft.com/office/drawing/2014/main" id="{01BA60DD-2814-477D-988C-F78D79ECBA6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7A95C80-754B-470A-AA05-A9FBB954788C}"/>
              </a:ext>
            </a:extLst>
          </p:cNvPr>
          <p:cNvSpPr>
            <a:spLocks noGrp="1"/>
          </p:cNvSpPr>
          <p:nvPr>
            <p:ph type="sldNum" sz="quarter" idx="12"/>
          </p:nvPr>
        </p:nvSpPr>
        <p:spPr/>
        <p:txBody>
          <a:bodyPr/>
          <a:lstStyle/>
          <a:p>
            <a:fld id="{79F616F5-A7D9-48D2-842A-0EA191E495E5}" type="slidenum">
              <a:rPr lang="en-US" smtClean="0"/>
              <a:t>‹#›</a:t>
            </a:fld>
            <a:endParaRPr lang="en-US"/>
          </a:p>
        </p:txBody>
      </p:sp>
    </p:spTree>
    <p:extLst>
      <p:ext uri="{BB962C8B-B14F-4D97-AF65-F5344CB8AC3E}">
        <p14:creationId xmlns:p14="http://schemas.microsoft.com/office/powerpoint/2010/main" val="30910375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D3CFF-4E27-4530-85E0-A9A9E19937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2D1185D-21FB-411C-A9B0-07159739F080}"/>
              </a:ext>
            </a:extLst>
          </p:cNvPr>
          <p:cNvSpPr>
            <a:spLocks noGrp="1"/>
          </p:cNvSpPr>
          <p:nvPr>
            <p:ph type="dt" sz="half" idx="10"/>
          </p:nvPr>
        </p:nvSpPr>
        <p:spPr/>
        <p:txBody>
          <a:bodyPr/>
          <a:lstStyle/>
          <a:p>
            <a:fld id="{1C632719-BA03-4315-84EF-608B88E59956}" type="datetimeFigureOut">
              <a:rPr lang="en-US" smtClean="0"/>
              <a:t>3/24/2020</a:t>
            </a:fld>
            <a:endParaRPr lang="en-US"/>
          </a:p>
        </p:txBody>
      </p:sp>
      <p:sp>
        <p:nvSpPr>
          <p:cNvPr id="4" name="Footer Placeholder 3">
            <a:extLst>
              <a:ext uri="{FF2B5EF4-FFF2-40B4-BE49-F238E27FC236}">
                <a16:creationId xmlns:a16="http://schemas.microsoft.com/office/drawing/2014/main" id="{EB8A7C96-2446-48D2-957C-7981AB4F15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00F52F1-FEB1-4CF4-8815-610B6458C68E}"/>
              </a:ext>
            </a:extLst>
          </p:cNvPr>
          <p:cNvSpPr>
            <a:spLocks noGrp="1"/>
          </p:cNvSpPr>
          <p:nvPr>
            <p:ph type="sldNum" sz="quarter" idx="12"/>
          </p:nvPr>
        </p:nvSpPr>
        <p:spPr/>
        <p:txBody>
          <a:bodyPr/>
          <a:lstStyle/>
          <a:p>
            <a:fld id="{79F616F5-A7D9-48D2-842A-0EA191E495E5}" type="slidenum">
              <a:rPr lang="en-US" smtClean="0"/>
              <a:t>‹#›</a:t>
            </a:fld>
            <a:endParaRPr lang="en-US"/>
          </a:p>
        </p:txBody>
      </p:sp>
    </p:spTree>
    <p:extLst>
      <p:ext uri="{BB962C8B-B14F-4D97-AF65-F5344CB8AC3E}">
        <p14:creationId xmlns:p14="http://schemas.microsoft.com/office/powerpoint/2010/main" val="5520112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F791EB-5D81-4A7A-8E01-82910FE50514}"/>
              </a:ext>
            </a:extLst>
          </p:cNvPr>
          <p:cNvSpPr>
            <a:spLocks noGrp="1"/>
          </p:cNvSpPr>
          <p:nvPr>
            <p:ph type="dt" sz="half" idx="10"/>
          </p:nvPr>
        </p:nvSpPr>
        <p:spPr/>
        <p:txBody>
          <a:bodyPr/>
          <a:lstStyle/>
          <a:p>
            <a:fld id="{1C632719-BA03-4315-84EF-608B88E59956}" type="datetimeFigureOut">
              <a:rPr lang="en-US" smtClean="0"/>
              <a:t>3/24/2020</a:t>
            </a:fld>
            <a:endParaRPr lang="en-US"/>
          </a:p>
        </p:txBody>
      </p:sp>
      <p:sp>
        <p:nvSpPr>
          <p:cNvPr id="3" name="Footer Placeholder 2">
            <a:extLst>
              <a:ext uri="{FF2B5EF4-FFF2-40B4-BE49-F238E27FC236}">
                <a16:creationId xmlns:a16="http://schemas.microsoft.com/office/drawing/2014/main" id="{1D696066-533A-4479-8928-5DE4DFE205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34F15A-9232-4637-911E-A76711F03A74}"/>
              </a:ext>
            </a:extLst>
          </p:cNvPr>
          <p:cNvSpPr>
            <a:spLocks noGrp="1"/>
          </p:cNvSpPr>
          <p:nvPr>
            <p:ph type="sldNum" sz="quarter" idx="12"/>
          </p:nvPr>
        </p:nvSpPr>
        <p:spPr/>
        <p:txBody>
          <a:bodyPr/>
          <a:lstStyle/>
          <a:p>
            <a:fld id="{79F616F5-A7D9-48D2-842A-0EA191E495E5}" type="slidenum">
              <a:rPr lang="en-US" smtClean="0"/>
              <a:t>‹#›</a:t>
            </a:fld>
            <a:endParaRPr lang="en-US"/>
          </a:p>
        </p:txBody>
      </p:sp>
    </p:spTree>
    <p:extLst>
      <p:ext uri="{BB962C8B-B14F-4D97-AF65-F5344CB8AC3E}">
        <p14:creationId xmlns:p14="http://schemas.microsoft.com/office/powerpoint/2010/main" val="9259733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FFE88-898F-4C2A-B0A3-934F46155DC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CED0916-9959-4EEE-B3FA-9365832FD88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410CD3-1B21-4B13-A742-4AC0465503F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D0E458-09C9-4963-A504-DA59B3BB2166}"/>
              </a:ext>
            </a:extLst>
          </p:cNvPr>
          <p:cNvSpPr>
            <a:spLocks noGrp="1"/>
          </p:cNvSpPr>
          <p:nvPr>
            <p:ph type="dt" sz="half" idx="10"/>
          </p:nvPr>
        </p:nvSpPr>
        <p:spPr/>
        <p:txBody>
          <a:bodyPr/>
          <a:lstStyle/>
          <a:p>
            <a:fld id="{1C632719-BA03-4315-84EF-608B88E59956}" type="datetimeFigureOut">
              <a:rPr lang="en-US" smtClean="0"/>
              <a:t>3/24/2020</a:t>
            </a:fld>
            <a:endParaRPr lang="en-US"/>
          </a:p>
        </p:txBody>
      </p:sp>
      <p:sp>
        <p:nvSpPr>
          <p:cNvPr id="6" name="Footer Placeholder 5">
            <a:extLst>
              <a:ext uri="{FF2B5EF4-FFF2-40B4-BE49-F238E27FC236}">
                <a16:creationId xmlns:a16="http://schemas.microsoft.com/office/drawing/2014/main" id="{F0A7B025-DD0D-42F0-926A-A3801E2FE1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CD63A3-8A12-4DDE-B56C-6854CB53184A}"/>
              </a:ext>
            </a:extLst>
          </p:cNvPr>
          <p:cNvSpPr>
            <a:spLocks noGrp="1"/>
          </p:cNvSpPr>
          <p:nvPr>
            <p:ph type="sldNum" sz="quarter" idx="12"/>
          </p:nvPr>
        </p:nvSpPr>
        <p:spPr/>
        <p:txBody>
          <a:bodyPr/>
          <a:lstStyle/>
          <a:p>
            <a:fld id="{79F616F5-A7D9-48D2-842A-0EA191E495E5}" type="slidenum">
              <a:rPr lang="en-US" smtClean="0"/>
              <a:t>‹#›</a:t>
            </a:fld>
            <a:endParaRPr lang="en-US"/>
          </a:p>
        </p:txBody>
      </p:sp>
    </p:spTree>
    <p:extLst>
      <p:ext uri="{BB962C8B-B14F-4D97-AF65-F5344CB8AC3E}">
        <p14:creationId xmlns:p14="http://schemas.microsoft.com/office/powerpoint/2010/main" val="13393961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8B80A-1D7C-4B4A-84CF-F1732A0F904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5D74C9F-27DF-4B83-AE78-F2377B15AB01}"/>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3A97196-576B-487E-9BFB-5AC37D8E803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F55500-3C8E-4061-AB01-D01FA8A4629D}"/>
              </a:ext>
            </a:extLst>
          </p:cNvPr>
          <p:cNvSpPr>
            <a:spLocks noGrp="1"/>
          </p:cNvSpPr>
          <p:nvPr>
            <p:ph type="dt" sz="half" idx="10"/>
          </p:nvPr>
        </p:nvSpPr>
        <p:spPr/>
        <p:txBody>
          <a:bodyPr/>
          <a:lstStyle/>
          <a:p>
            <a:fld id="{1C632719-BA03-4315-84EF-608B88E59956}" type="datetimeFigureOut">
              <a:rPr lang="en-US" smtClean="0"/>
              <a:t>3/24/2020</a:t>
            </a:fld>
            <a:endParaRPr lang="en-US"/>
          </a:p>
        </p:txBody>
      </p:sp>
      <p:sp>
        <p:nvSpPr>
          <p:cNvPr id="6" name="Footer Placeholder 5">
            <a:extLst>
              <a:ext uri="{FF2B5EF4-FFF2-40B4-BE49-F238E27FC236}">
                <a16:creationId xmlns:a16="http://schemas.microsoft.com/office/drawing/2014/main" id="{466054D8-47DA-43B3-8F31-CB66C13F26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825D5E-2910-4199-AE45-6E162BE55602}"/>
              </a:ext>
            </a:extLst>
          </p:cNvPr>
          <p:cNvSpPr>
            <a:spLocks noGrp="1"/>
          </p:cNvSpPr>
          <p:nvPr>
            <p:ph type="sldNum" sz="quarter" idx="12"/>
          </p:nvPr>
        </p:nvSpPr>
        <p:spPr/>
        <p:txBody>
          <a:bodyPr/>
          <a:lstStyle/>
          <a:p>
            <a:fld id="{79F616F5-A7D9-48D2-842A-0EA191E495E5}" type="slidenum">
              <a:rPr lang="en-US" smtClean="0"/>
              <a:t>‹#›</a:t>
            </a:fld>
            <a:endParaRPr lang="en-US"/>
          </a:p>
        </p:txBody>
      </p:sp>
    </p:spTree>
    <p:extLst>
      <p:ext uri="{BB962C8B-B14F-4D97-AF65-F5344CB8AC3E}">
        <p14:creationId xmlns:p14="http://schemas.microsoft.com/office/powerpoint/2010/main" val="10967782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17495-75EE-4DF1-A20F-10E11FBA799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2A2B2F2-5044-4041-B736-F76B0723426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1DEC45-12F7-47C7-BCAE-6CD25D8C3949}"/>
              </a:ext>
            </a:extLst>
          </p:cNvPr>
          <p:cNvSpPr>
            <a:spLocks noGrp="1"/>
          </p:cNvSpPr>
          <p:nvPr>
            <p:ph type="dt" sz="half" idx="10"/>
          </p:nvPr>
        </p:nvSpPr>
        <p:spPr/>
        <p:txBody>
          <a:bodyPr/>
          <a:lstStyle/>
          <a:p>
            <a:fld id="{1C632719-BA03-4315-84EF-608B88E59956}" type="datetimeFigureOut">
              <a:rPr lang="en-US" smtClean="0"/>
              <a:t>3/24/2020</a:t>
            </a:fld>
            <a:endParaRPr lang="en-US"/>
          </a:p>
        </p:txBody>
      </p:sp>
      <p:sp>
        <p:nvSpPr>
          <p:cNvPr id="5" name="Footer Placeholder 4">
            <a:extLst>
              <a:ext uri="{FF2B5EF4-FFF2-40B4-BE49-F238E27FC236}">
                <a16:creationId xmlns:a16="http://schemas.microsoft.com/office/drawing/2014/main" id="{33F3DC43-6173-4BC3-B824-BA75A8592D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4C70BB-34F1-409F-B0FA-C506AB7AB7BA}"/>
              </a:ext>
            </a:extLst>
          </p:cNvPr>
          <p:cNvSpPr>
            <a:spLocks noGrp="1"/>
          </p:cNvSpPr>
          <p:nvPr>
            <p:ph type="sldNum" sz="quarter" idx="12"/>
          </p:nvPr>
        </p:nvSpPr>
        <p:spPr/>
        <p:txBody>
          <a:bodyPr/>
          <a:lstStyle/>
          <a:p>
            <a:fld id="{79F616F5-A7D9-48D2-842A-0EA191E495E5}" type="slidenum">
              <a:rPr lang="en-US" smtClean="0"/>
              <a:t>‹#›</a:t>
            </a:fld>
            <a:endParaRPr lang="en-US"/>
          </a:p>
        </p:txBody>
      </p:sp>
    </p:spTree>
    <p:extLst>
      <p:ext uri="{BB962C8B-B14F-4D97-AF65-F5344CB8AC3E}">
        <p14:creationId xmlns:p14="http://schemas.microsoft.com/office/powerpoint/2010/main" val="1367855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a:extLst>
              <a:ext uri="{FF2B5EF4-FFF2-40B4-BE49-F238E27FC236}">
                <a16:creationId xmlns:a16="http://schemas.microsoft.com/office/drawing/2014/main" id="{41138EC2-1586-4C74-B83E-E938713D7516}"/>
              </a:ext>
            </a:extLst>
          </p:cNvPr>
          <p:cNvSpPr>
            <a:spLocks noGrp="1" noChangeArrowheads="1"/>
          </p:cNvSpPr>
          <p:nvPr>
            <p:ph type="sldNum" sz="quarter" idx="10"/>
          </p:nvPr>
        </p:nvSpPr>
        <p:spPr>
          <a:ln/>
        </p:spPr>
        <p:txBody>
          <a:bodyPr/>
          <a:lstStyle>
            <a:lvl1pPr>
              <a:defRPr/>
            </a:lvl1pPr>
          </a:lstStyle>
          <a:p>
            <a:fld id="{F78B4D30-4F27-4100-80FA-2A75E79EAEEF}" type="slidenum">
              <a:rPr lang="en-US" altLang="en-US"/>
              <a:pPr/>
              <a:t>‹#›</a:t>
            </a:fld>
            <a:endParaRPr lang="en-US" altLang="en-US"/>
          </a:p>
        </p:txBody>
      </p:sp>
    </p:spTree>
    <p:extLst>
      <p:ext uri="{BB962C8B-B14F-4D97-AF65-F5344CB8AC3E}">
        <p14:creationId xmlns:p14="http://schemas.microsoft.com/office/powerpoint/2010/main" val="1340098582"/>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EB2FC4-C8A2-4AA1-868E-BB409D71D8B0}"/>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84A09B6-51E4-4CA2-9B52-BA660E40E846}"/>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74EADB-ED1C-4A71-940D-6D2648AB6D02}"/>
              </a:ext>
            </a:extLst>
          </p:cNvPr>
          <p:cNvSpPr>
            <a:spLocks noGrp="1"/>
          </p:cNvSpPr>
          <p:nvPr>
            <p:ph type="dt" sz="half" idx="10"/>
          </p:nvPr>
        </p:nvSpPr>
        <p:spPr/>
        <p:txBody>
          <a:bodyPr/>
          <a:lstStyle/>
          <a:p>
            <a:fld id="{1C632719-BA03-4315-84EF-608B88E59956}" type="datetimeFigureOut">
              <a:rPr lang="en-US" smtClean="0"/>
              <a:t>3/24/2020</a:t>
            </a:fld>
            <a:endParaRPr lang="en-US"/>
          </a:p>
        </p:txBody>
      </p:sp>
      <p:sp>
        <p:nvSpPr>
          <p:cNvPr id="5" name="Footer Placeholder 4">
            <a:extLst>
              <a:ext uri="{FF2B5EF4-FFF2-40B4-BE49-F238E27FC236}">
                <a16:creationId xmlns:a16="http://schemas.microsoft.com/office/drawing/2014/main" id="{1F5D118A-F7D1-41E4-BF5A-F62A4E11CA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6C90ED-EDF4-462D-A4DD-B2D4238C28D0}"/>
              </a:ext>
            </a:extLst>
          </p:cNvPr>
          <p:cNvSpPr>
            <a:spLocks noGrp="1"/>
          </p:cNvSpPr>
          <p:nvPr>
            <p:ph type="sldNum" sz="quarter" idx="12"/>
          </p:nvPr>
        </p:nvSpPr>
        <p:spPr/>
        <p:txBody>
          <a:bodyPr/>
          <a:lstStyle/>
          <a:p>
            <a:fld id="{79F616F5-A7D9-48D2-842A-0EA191E495E5}" type="slidenum">
              <a:rPr lang="en-US" smtClean="0"/>
              <a:t>‹#›</a:t>
            </a:fld>
            <a:endParaRPr lang="en-US"/>
          </a:p>
        </p:txBody>
      </p:sp>
    </p:spTree>
    <p:extLst>
      <p:ext uri="{BB962C8B-B14F-4D97-AF65-F5344CB8AC3E}">
        <p14:creationId xmlns:p14="http://schemas.microsoft.com/office/powerpoint/2010/main" val="3118705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BA Logo Slid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95312" y="1606513"/>
            <a:ext cx="3353375" cy="3644973"/>
          </a:xfrm>
          <a:prstGeom prst="rect">
            <a:avLst/>
          </a:prstGeom>
        </p:spPr>
      </p:pic>
    </p:spTree>
    <p:extLst>
      <p:ext uri="{BB962C8B-B14F-4D97-AF65-F5344CB8AC3E}">
        <p14:creationId xmlns:p14="http://schemas.microsoft.com/office/powerpoint/2010/main" val="42852027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1 line) - Screen Only">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143000" y="1360614"/>
            <a:ext cx="6858000" cy="2387600"/>
          </a:xfrm>
        </p:spPr>
        <p:txBody>
          <a:bodyPr anchor="b">
            <a:normAutofit/>
          </a:bodyPr>
          <a:lstStyle>
            <a:lvl1pPr algn="ctr">
              <a:lnSpc>
                <a:spcPct val="75000"/>
              </a:lnSpc>
              <a:defRPr sz="6000" spc="-225">
                <a:solidFill>
                  <a:schemeClr val="bg1"/>
                </a:solidFill>
              </a:defRPr>
            </a:lvl1pPr>
          </a:lstStyle>
          <a:p>
            <a:r>
              <a:rPr lang="en-US" dirty="0"/>
              <a:t>Click to edit Master title </a:t>
            </a:r>
            <a:r>
              <a:rPr lang="en-US"/>
              <a:t>style (1 line)</a:t>
            </a:r>
            <a:endParaRPr lang="en-US" dirty="0"/>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chemeClr val="bg1"/>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8" name="Text Placeholder 7"/>
          <p:cNvSpPr>
            <a:spLocks noGrp="1"/>
          </p:cNvSpPr>
          <p:nvPr>
            <p:ph type="body" sz="quarter" idx="10" hasCustomPrompt="1"/>
          </p:nvPr>
        </p:nvSpPr>
        <p:spPr>
          <a:xfrm>
            <a:off x="1143000" y="3748095"/>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7338" y="692797"/>
            <a:ext cx="2409324" cy="661760"/>
          </a:xfrm>
          <a:prstGeom prst="rect">
            <a:avLst/>
          </a:prstGeom>
        </p:spPr>
      </p:pic>
    </p:spTree>
    <p:extLst>
      <p:ext uri="{BB962C8B-B14F-4D97-AF65-F5344CB8AC3E}">
        <p14:creationId xmlns:p14="http://schemas.microsoft.com/office/powerpoint/2010/main" val="23600886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2 lines) - Screen Only">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143000" y="1939655"/>
            <a:ext cx="6858000" cy="2387600"/>
          </a:xfrm>
        </p:spPr>
        <p:txBody>
          <a:bodyPr anchor="b">
            <a:normAutofit/>
          </a:bodyPr>
          <a:lstStyle>
            <a:lvl1pPr algn="ctr">
              <a:lnSpc>
                <a:spcPct val="75000"/>
              </a:lnSpc>
              <a:defRPr sz="6000" spc="-225">
                <a:solidFill>
                  <a:schemeClr val="bg1"/>
                </a:solidFill>
              </a:defRPr>
            </a:lvl1pPr>
          </a:lstStyle>
          <a:p>
            <a:r>
              <a:rPr lang="en-US" dirty="0"/>
              <a:t>Click to edit Master title style (2 lines)</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chemeClr val="bg1"/>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8" name="Text Placeholder 7"/>
          <p:cNvSpPr>
            <a:spLocks noGrp="1"/>
          </p:cNvSpPr>
          <p:nvPr>
            <p:ph type="body" sz="quarter" idx="10" hasCustomPrompt="1"/>
          </p:nvPr>
        </p:nvSpPr>
        <p:spPr>
          <a:xfrm>
            <a:off x="1143000" y="4327262"/>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7338" y="692797"/>
            <a:ext cx="2409324" cy="661760"/>
          </a:xfrm>
          <a:prstGeom prst="rect">
            <a:avLst/>
          </a:prstGeom>
        </p:spPr>
      </p:pic>
    </p:spTree>
    <p:extLst>
      <p:ext uri="{BB962C8B-B14F-4D97-AF65-F5344CB8AC3E}">
        <p14:creationId xmlns:p14="http://schemas.microsoft.com/office/powerpoint/2010/main" val="36207291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1 line) - Screen Only">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143000" y="1360614"/>
            <a:ext cx="6858000" cy="2387600"/>
          </a:xfrm>
        </p:spPr>
        <p:txBody>
          <a:bodyPr anchor="b">
            <a:normAutofit/>
          </a:bodyPr>
          <a:lstStyle>
            <a:lvl1pPr algn="ctr">
              <a:lnSpc>
                <a:spcPct val="75000"/>
              </a:lnSpc>
              <a:defRPr sz="6000" spc="-225">
                <a:solidFill>
                  <a:srgbClr val="003F80"/>
                </a:solidFill>
              </a:defRPr>
            </a:lvl1pPr>
          </a:lstStyle>
          <a:p>
            <a:r>
              <a:rPr lang="en-US" dirty="0"/>
              <a:t>Click to edit Master title style (1 line)</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rgbClr val="003F80"/>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9" name="Text Placeholder 7"/>
          <p:cNvSpPr>
            <a:spLocks noGrp="1"/>
          </p:cNvSpPr>
          <p:nvPr>
            <p:ph type="body" sz="quarter" idx="10" hasCustomPrompt="1"/>
          </p:nvPr>
        </p:nvSpPr>
        <p:spPr>
          <a:xfrm>
            <a:off x="1143000" y="3748095"/>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8048" y="699244"/>
            <a:ext cx="2407901" cy="661370"/>
          </a:xfrm>
          <a:prstGeom prst="rect">
            <a:avLst/>
          </a:prstGeom>
        </p:spPr>
      </p:pic>
    </p:spTree>
    <p:extLst>
      <p:ext uri="{BB962C8B-B14F-4D97-AF65-F5344CB8AC3E}">
        <p14:creationId xmlns:p14="http://schemas.microsoft.com/office/powerpoint/2010/main" val="23004720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143000" y="1939655"/>
            <a:ext cx="6858000" cy="2387600"/>
          </a:xfrm>
        </p:spPr>
        <p:txBody>
          <a:bodyPr anchor="b">
            <a:normAutofit/>
          </a:bodyPr>
          <a:lstStyle>
            <a:lvl1pPr algn="ctr">
              <a:lnSpc>
                <a:spcPct val="75000"/>
              </a:lnSpc>
              <a:defRPr sz="6000" spc="-225">
                <a:solidFill>
                  <a:srgbClr val="003F80"/>
                </a:solidFill>
              </a:defRPr>
            </a:lvl1pPr>
          </a:lstStyle>
          <a:p>
            <a:r>
              <a:rPr lang="en-US" dirty="0"/>
              <a:t>Click to edit Master title style (2 lines)</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rgbClr val="003F80"/>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9" name="Text Placeholder 7"/>
          <p:cNvSpPr>
            <a:spLocks noGrp="1"/>
          </p:cNvSpPr>
          <p:nvPr>
            <p:ph type="body" sz="quarter" idx="10" hasCustomPrompt="1"/>
          </p:nvPr>
        </p:nvSpPr>
        <p:spPr>
          <a:xfrm>
            <a:off x="1143000" y="4327262"/>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8048" y="699244"/>
            <a:ext cx="2407901" cy="661370"/>
          </a:xfrm>
          <a:prstGeom prst="rect">
            <a:avLst/>
          </a:prstGeom>
        </p:spPr>
      </p:pic>
    </p:spTree>
    <p:extLst>
      <p:ext uri="{BB962C8B-B14F-4D97-AF65-F5344CB8AC3E}">
        <p14:creationId xmlns:p14="http://schemas.microsoft.com/office/powerpoint/2010/main" val="26328120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Chapter Slide - Screen Only">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7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143000" y="1122363"/>
            <a:ext cx="6858000" cy="2387600"/>
          </a:xfrm>
        </p:spPr>
        <p:txBody>
          <a:bodyPr anchor="b"/>
          <a:lstStyle>
            <a:lvl1pPr algn="ctr">
              <a:lnSpc>
                <a:spcPts val="4500"/>
              </a:lnSpc>
              <a:defRPr sz="4500">
                <a:solidFill>
                  <a:schemeClr val="bg1"/>
                </a:solidFill>
              </a:defRPr>
            </a:lvl1pPr>
          </a:lstStyle>
          <a:p>
            <a:r>
              <a:rPr lang="en-US" dirty="0"/>
              <a:t>Click to edit Master </a:t>
            </a:r>
            <a:br>
              <a:rPr lang="en-US" dirty="0"/>
            </a:br>
            <a:r>
              <a:rPr lang="en-US" dirty="0"/>
              <a:t>chapter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b="1">
                <a:solidFill>
                  <a:schemeClr val="bg1">
                    <a:lumMod val="85000"/>
                  </a:schemeClr>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8340703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143000" y="1122363"/>
            <a:ext cx="6858000" cy="2387600"/>
          </a:xfrm>
        </p:spPr>
        <p:txBody>
          <a:bodyPr anchor="b"/>
          <a:lstStyle>
            <a:lvl1pPr algn="ctr">
              <a:lnSpc>
                <a:spcPts val="4500"/>
              </a:lnSpc>
              <a:defRPr sz="4500">
                <a:solidFill>
                  <a:srgbClr val="007EB4"/>
                </a:solidFill>
              </a:defRPr>
            </a:lvl1pPr>
          </a:lstStyle>
          <a:p>
            <a:r>
              <a:rPr lang="en-US" dirty="0"/>
              <a:t>Click to edit Master </a:t>
            </a:r>
            <a:br>
              <a:rPr lang="en-US" dirty="0"/>
            </a:br>
            <a:r>
              <a:rPr lang="en-US" dirty="0"/>
              <a:t>chapter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b="1">
                <a:solidFill>
                  <a:srgbClr val="898989"/>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0120289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Chapter Slide Al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99597" y="1268765"/>
            <a:ext cx="6944810" cy="2237228"/>
          </a:xfrm>
        </p:spPr>
        <p:txBody>
          <a:bodyPr anchor="b"/>
          <a:lstStyle>
            <a:lvl1pPr>
              <a:lnSpc>
                <a:spcPts val="4500"/>
              </a:lnSpc>
              <a:defRPr sz="4500"/>
            </a:lvl1pPr>
          </a:lstStyle>
          <a:p>
            <a:r>
              <a:rPr lang="en-US" dirty="0"/>
              <a:t>Click to edit Master </a:t>
            </a:r>
            <a:br>
              <a:rPr lang="en-US" dirty="0"/>
            </a:br>
            <a:r>
              <a:rPr lang="en-US" dirty="0"/>
              <a:t>chapter style</a:t>
            </a:r>
          </a:p>
        </p:txBody>
      </p:sp>
      <p:sp>
        <p:nvSpPr>
          <p:cNvPr id="3" name="Text Placeholder 2"/>
          <p:cNvSpPr>
            <a:spLocks noGrp="1"/>
          </p:cNvSpPr>
          <p:nvPr>
            <p:ph type="body" idx="1" hasCustomPrompt="1"/>
          </p:nvPr>
        </p:nvSpPr>
        <p:spPr>
          <a:xfrm>
            <a:off x="1103254" y="3613579"/>
            <a:ext cx="6944810" cy="1500187"/>
          </a:xfrm>
        </p:spPr>
        <p:txBody>
          <a:bodyPr/>
          <a:lstStyle>
            <a:lvl1pPr marL="0" indent="0" algn="ctr">
              <a:buNone/>
              <a:defRPr sz="1800" b="1">
                <a:solidFill>
                  <a:schemeClr val="tx1">
                    <a:tint val="75000"/>
                  </a:schemeClr>
                </a:solidFill>
              </a:defRPr>
            </a:lvl1pPr>
            <a:lvl2pPr marL="342875" indent="0">
              <a:buNone/>
              <a:defRPr sz="1500">
                <a:solidFill>
                  <a:schemeClr val="tx1">
                    <a:tint val="75000"/>
                  </a:schemeClr>
                </a:solidFill>
              </a:defRPr>
            </a:lvl2pPr>
            <a:lvl3pPr marL="685749" indent="0">
              <a:buNone/>
              <a:defRPr sz="1350">
                <a:solidFill>
                  <a:schemeClr val="tx1">
                    <a:tint val="75000"/>
                  </a:schemeClr>
                </a:solidFill>
              </a:defRPr>
            </a:lvl3pPr>
            <a:lvl4pPr marL="1028624" indent="0">
              <a:buNone/>
              <a:defRPr sz="1200">
                <a:solidFill>
                  <a:schemeClr val="tx1">
                    <a:tint val="75000"/>
                  </a:schemeClr>
                </a:solidFill>
              </a:defRPr>
            </a:lvl4pPr>
            <a:lvl5pPr marL="1371498" indent="0">
              <a:buNone/>
              <a:defRPr sz="1200">
                <a:solidFill>
                  <a:schemeClr val="tx1">
                    <a:tint val="75000"/>
                  </a:schemeClr>
                </a:solidFill>
              </a:defRPr>
            </a:lvl5pPr>
            <a:lvl6pPr marL="1714373" indent="0">
              <a:buNone/>
              <a:defRPr sz="1200">
                <a:solidFill>
                  <a:schemeClr val="tx1">
                    <a:tint val="75000"/>
                  </a:schemeClr>
                </a:solidFill>
              </a:defRPr>
            </a:lvl6pPr>
            <a:lvl7pPr marL="2057246" indent="0">
              <a:buNone/>
              <a:defRPr sz="1200">
                <a:solidFill>
                  <a:schemeClr val="tx1">
                    <a:tint val="75000"/>
                  </a:schemeClr>
                </a:solidFill>
              </a:defRPr>
            </a:lvl7pPr>
            <a:lvl8pPr marL="2400120" indent="0">
              <a:buNone/>
              <a:defRPr sz="1200">
                <a:solidFill>
                  <a:schemeClr val="tx1">
                    <a:tint val="75000"/>
                  </a:schemeClr>
                </a:solidFill>
              </a:defRPr>
            </a:lvl8pPr>
            <a:lvl9pPr marL="2742995" indent="0">
              <a:buNone/>
              <a:defRPr sz="1200">
                <a:solidFill>
                  <a:schemeClr val="tx1">
                    <a:tint val="75000"/>
                  </a:schemeClr>
                </a:solidFill>
              </a:defRPr>
            </a:lvl9pPr>
          </a:lstStyle>
          <a:p>
            <a:pPr lvl="0"/>
            <a:r>
              <a:rPr lang="en-US" dirty="0"/>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Office of Disaster Assistance</a:t>
            </a:r>
            <a:endParaRPr lang="en-US" dirty="0"/>
          </a:p>
        </p:txBody>
      </p:sp>
      <p:sp>
        <p:nvSpPr>
          <p:cNvPr id="6" name="Slide Number Placeholder 5"/>
          <p:cNvSpPr>
            <a:spLocks noGrp="1"/>
          </p:cNvSpPr>
          <p:nvPr>
            <p:ph type="sldNum" sz="quarter" idx="12"/>
          </p:nvPr>
        </p:nvSpPr>
        <p:spPr/>
        <p:txBody>
          <a:bodyPr/>
          <a:lstStyle/>
          <a:p>
            <a:fld id="{B1AB44B9-F1EC-4F4B-88D4-413245C9CD3E}" type="slidenum">
              <a:rPr lang="en-US" smtClean="0"/>
              <a:t>‹#›</a:t>
            </a:fld>
            <a:endParaRPr lang="en-US" dirty="0"/>
          </a:p>
        </p:txBody>
      </p:sp>
    </p:spTree>
    <p:extLst>
      <p:ext uri="{BB962C8B-B14F-4D97-AF65-F5344CB8AC3E}">
        <p14:creationId xmlns:p14="http://schemas.microsoft.com/office/powerpoint/2010/main" val="27822808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 with Subtitle">
    <p:spTree>
      <p:nvGrpSpPr>
        <p:cNvPr id="1" name=""/>
        <p:cNvGrpSpPr/>
        <p:nvPr/>
      </p:nvGrpSpPr>
      <p:grpSpPr>
        <a:xfrm>
          <a:off x="0" y="0"/>
          <a:ext cx="0" cy="0"/>
          <a:chOff x="0" y="0"/>
          <a:chExt cx="0" cy="0"/>
        </a:xfrm>
      </p:grpSpPr>
      <p:sp>
        <p:nvSpPr>
          <p:cNvPr id="2" name="Title 1"/>
          <p:cNvSpPr>
            <a:spLocks noGrp="1"/>
          </p:cNvSpPr>
          <p:nvPr>
            <p:ph type="title"/>
          </p:nvPr>
        </p:nvSpPr>
        <p:spPr>
          <a:xfrm>
            <a:off x="628650" y="368608"/>
            <a:ext cx="7886700" cy="598904"/>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0"/>
          </p:nvPr>
        </p:nvSpPr>
        <p:spPr>
          <a:xfrm>
            <a:off x="417815" y="6194307"/>
            <a:ext cx="1795815" cy="365125"/>
          </a:xfrm>
        </p:spPr>
        <p:txBody>
          <a:bodyPr/>
          <a:lstStyle/>
          <a:p>
            <a:endParaRPr lang="en-US" dirty="0"/>
          </a:p>
        </p:txBody>
      </p:sp>
      <p:sp>
        <p:nvSpPr>
          <p:cNvPr id="9" name="Footer Placeholder 5"/>
          <p:cNvSpPr>
            <a:spLocks noGrp="1"/>
          </p:cNvSpPr>
          <p:nvPr>
            <p:ph type="ftr" sz="quarter" idx="11"/>
          </p:nvPr>
        </p:nvSpPr>
        <p:spPr>
          <a:xfrm>
            <a:off x="3028950" y="6194307"/>
            <a:ext cx="3086100" cy="365125"/>
          </a:xfrm>
        </p:spPr>
        <p:txBody>
          <a:bodyPr/>
          <a:lstStyle/>
          <a:p>
            <a:r>
              <a:rPr lang="en-US"/>
              <a:t>Office of Disaster Assistance</a:t>
            </a:r>
            <a:endParaRPr lang="en-US" dirty="0"/>
          </a:p>
        </p:txBody>
      </p:sp>
      <p:sp>
        <p:nvSpPr>
          <p:cNvPr id="10" name="Slide Number Placeholder 6"/>
          <p:cNvSpPr>
            <a:spLocks noGrp="1"/>
          </p:cNvSpPr>
          <p:nvPr>
            <p:ph type="sldNum" sz="quarter" idx="12"/>
          </p:nvPr>
        </p:nvSpPr>
        <p:spPr>
          <a:xfrm>
            <a:off x="6796510" y="6194307"/>
            <a:ext cx="2057400" cy="365125"/>
          </a:xfrm>
        </p:spPr>
        <p:txBody>
          <a:bodyPr/>
          <a:lstStyle/>
          <a:p>
            <a:fld id="{B1AB44B9-F1EC-4F4B-88D4-413245C9CD3E}" type="slidenum">
              <a:rPr lang="en-US" smtClean="0"/>
              <a:t>‹#›</a:t>
            </a:fld>
            <a:endParaRPr lang="en-US" dirty="0"/>
          </a:p>
        </p:txBody>
      </p:sp>
      <p:sp>
        <p:nvSpPr>
          <p:cNvPr id="11" name="Subtitle 2"/>
          <p:cNvSpPr>
            <a:spLocks noGrp="1"/>
          </p:cNvSpPr>
          <p:nvPr>
            <p:ph type="subTitle" idx="13"/>
          </p:nvPr>
        </p:nvSpPr>
        <p:spPr>
          <a:xfrm>
            <a:off x="628650" y="967512"/>
            <a:ext cx="7886700" cy="696071"/>
          </a:xfrm>
        </p:spPr>
        <p:txBody>
          <a:bodyPr>
            <a:normAutofit/>
          </a:bodyPr>
          <a:lstStyle>
            <a:lvl1pPr marL="0" indent="0" algn="ctr">
              <a:buNone/>
              <a:defRPr sz="1575" b="1">
                <a:solidFill>
                  <a:srgbClr val="898989"/>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292414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295400"/>
            <a:ext cx="8763000" cy="47244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24">
            <a:extLst>
              <a:ext uri="{FF2B5EF4-FFF2-40B4-BE49-F238E27FC236}">
                <a16:creationId xmlns:a16="http://schemas.microsoft.com/office/drawing/2014/main" id="{6054DF30-0452-4113-A757-E9F0C8341DBA}"/>
              </a:ext>
            </a:extLst>
          </p:cNvPr>
          <p:cNvSpPr>
            <a:spLocks noGrp="1" noChangeArrowheads="1"/>
          </p:cNvSpPr>
          <p:nvPr>
            <p:ph type="sldNum" sz="quarter" idx="10"/>
          </p:nvPr>
        </p:nvSpPr>
        <p:spPr>
          <a:ln/>
        </p:spPr>
        <p:txBody>
          <a:bodyPr/>
          <a:lstStyle>
            <a:lvl1pPr>
              <a:defRPr/>
            </a:lvl1pPr>
          </a:lstStyle>
          <a:p>
            <a:fld id="{71A14D94-EA6D-4964-92BE-3D7D358FD7CC}" type="slidenum">
              <a:rPr lang="en-US" altLang="en-US"/>
              <a:pPr/>
              <a:t>‹#›</a:t>
            </a:fld>
            <a:endParaRPr lang="en-US" altLang="en-US"/>
          </a:p>
        </p:txBody>
      </p:sp>
    </p:spTree>
    <p:extLst>
      <p:ext uri="{BB962C8B-B14F-4D97-AF65-F5344CB8AC3E}">
        <p14:creationId xmlns:p14="http://schemas.microsoft.com/office/powerpoint/2010/main" val="2638992734"/>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7026"/>
            <a:ext cx="7886700" cy="762528"/>
          </a:xfrm>
        </p:spPr>
        <p:txBody>
          <a:bodyPr/>
          <a:lstStyle/>
          <a:p>
            <a:r>
              <a:rPr lang="en-US"/>
              <a:t>Click to edit Master title style</a:t>
            </a:r>
          </a:p>
        </p:txBody>
      </p:sp>
      <p:sp>
        <p:nvSpPr>
          <p:cNvPr id="3" name="Content Placeholder 2"/>
          <p:cNvSpPr>
            <a:spLocks noGrp="1"/>
          </p:cNvSpPr>
          <p:nvPr>
            <p:ph sz="half" idx="1"/>
          </p:nvPr>
        </p:nvSpPr>
        <p:spPr>
          <a:xfrm>
            <a:off x="628650" y="1568824"/>
            <a:ext cx="3886200" cy="46081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68824"/>
            <a:ext cx="3886200" cy="46081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Office of Disaster Assistance</a:t>
            </a:r>
            <a:endParaRPr lang="en-US" dirty="0"/>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dirty="0"/>
          </a:p>
        </p:txBody>
      </p:sp>
    </p:spTree>
    <p:extLst>
      <p:ext uri="{BB962C8B-B14F-4D97-AF65-F5344CB8AC3E}">
        <p14:creationId xmlns:p14="http://schemas.microsoft.com/office/powerpoint/2010/main" val="39316155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73996"/>
            <a:ext cx="7886700" cy="1161770"/>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586908"/>
          </a:xfrm>
        </p:spPr>
        <p:txBody>
          <a:bodyPr anchor="b">
            <a:normAutofit/>
          </a:bodyPr>
          <a:lstStyle>
            <a:lvl1pPr marL="0" indent="0">
              <a:buNone/>
              <a:defRPr sz="2100" b="1">
                <a:solidFill>
                  <a:srgbClr val="898989"/>
                </a:solidFill>
              </a:defRPr>
            </a:lvl1pPr>
            <a:lvl2pPr marL="342875" indent="0">
              <a:buNone/>
              <a:defRPr sz="1500" b="1"/>
            </a:lvl2pPr>
            <a:lvl3pPr marL="685749" indent="0">
              <a:buNone/>
              <a:defRPr sz="135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681163"/>
            <a:ext cx="3887391" cy="586908"/>
          </a:xfrm>
        </p:spPr>
        <p:txBody>
          <a:bodyPr anchor="b">
            <a:normAutofit/>
          </a:bodyPr>
          <a:lstStyle>
            <a:lvl1pPr marL="0" indent="0">
              <a:buNone/>
              <a:defRPr sz="2100" b="1">
                <a:solidFill>
                  <a:srgbClr val="898989"/>
                </a:solidFill>
              </a:defRPr>
            </a:lvl1pPr>
            <a:lvl2pPr marL="342875" indent="0">
              <a:buNone/>
              <a:defRPr sz="1500" b="1"/>
            </a:lvl2pPr>
            <a:lvl3pPr marL="685749" indent="0">
              <a:buNone/>
              <a:defRPr sz="135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a:t>Office of Disaster Assistance</a:t>
            </a:r>
            <a:endParaRPr lang="en-US" dirty="0"/>
          </a:p>
        </p:txBody>
      </p:sp>
      <p:sp>
        <p:nvSpPr>
          <p:cNvPr id="9" name="Slide Number Placeholder 8"/>
          <p:cNvSpPr>
            <a:spLocks noGrp="1"/>
          </p:cNvSpPr>
          <p:nvPr>
            <p:ph type="sldNum" sz="quarter" idx="12"/>
          </p:nvPr>
        </p:nvSpPr>
        <p:spPr/>
        <p:txBody>
          <a:bodyPr/>
          <a:lstStyle/>
          <a:p>
            <a:fld id="{B1AB44B9-F1EC-4F4B-88D4-413245C9CD3E}" type="slidenum">
              <a:rPr lang="en-US" smtClean="0"/>
              <a:t>‹#›</a:t>
            </a:fld>
            <a:endParaRPr lang="en-US" dirty="0"/>
          </a:p>
        </p:txBody>
      </p:sp>
    </p:spTree>
    <p:extLst>
      <p:ext uri="{BB962C8B-B14F-4D97-AF65-F5344CB8AC3E}">
        <p14:creationId xmlns:p14="http://schemas.microsoft.com/office/powerpoint/2010/main" val="12738210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Office of Disaster Assistance</a:t>
            </a:r>
            <a:endParaRPr lang="en-US" dirty="0"/>
          </a:p>
        </p:txBody>
      </p:sp>
      <p:sp>
        <p:nvSpPr>
          <p:cNvPr id="5" name="Slide Number Placeholder 4"/>
          <p:cNvSpPr>
            <a:spLocks noGrp="1"/>
          </p:cNvSpPr>
          <p:nvPr>
            <p:ph type="sldNum" sz="quarter" idx="12"/>
          </p:nvPr>
        </p:nvSpPr>
        <p:spPr/>
        <p:txBody>
          <a:bodyPr/>
          <a:lstStyle/>
          <a:p>
            <a:fld id="{B1AB44B9-F1EC-4F4B-88D4-413245C9CD3E}" type="slidenum">
              <a:rPr lang="en-US" smtClean="0"/>
              <a:t>‹#›</a:t>
            </a:fld>
            <a:endParaRPr lang="en-US" dirty="0"/>
          </a:p>
        </p:txBody>
      </p:sp>
    </p:spTree>
    <p:extLst>
      <p:ext uri="{BB962C8B-B14F-4D97-AF65-F5344CB8AC3E}">
        <p14:creationId xmlns:p14="http://schemas.microsoft.com/office/powerpoint/2010/main" val="25768466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a:t>Office of Disaster Assistance</a:t>
            </a:r>
            <a:endParaRPr lang="en-US" dirty="0"/>
          </a:p>
        </p:txBody>
      </p:sp>
      <p:sp>
        <p:nvSpPr>
          <p:cNvPr id="4" name="Slide Number Placeholder 3"/>
          <p:cNvSpPr>
            <a:spLocks noGrp="1"/>
          </p:cNvSpPr>
          <p:nvPr>
            <p:ph type="sldNum" sz="quarter" idx="12"/>
          </p:nvPr>
        </p:nvSpPr>
        <p:spPr/>
        <p:txBody>
          <a:bodyPr/>
          <a:lstStyle/>
          <a:p>
            <a:fld id="{B1AB44B9-F1EC-4F4B-88D4-413245C9CD3E}" type="slidenum">
              <a:rPr lang="en-US" smtClean="0"/>
              <a:t>‹#›</a:t>
            </a:fld>
            <a:endParaRPr lang="en-US" dirty="0"/>
          </a:p>
        </p:txBody>
      </p:sp>
      <p:sp>
        <p:nvSpPr>
          <p:cNvPr id="6" name="Rectangle 5"/>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Picture Placeholder 7"/>
          <p:cNvSpPr>
            <a:spLocks noGrp="1"/>
          </p:cNvSpPr>
          <p:nvPr>
            <p:ph type="pic" sz="quarter" idx="13"/>
          </p:nvPr>
        </p:nvSpPr>
        <p:spPr>
          <a:xfrm>
            <a:off x="0" y="0"/>
            <a:ext cx="9144000" cy="6858000"/>
          </a:xfrm>
        </p:spPr>
        <p:txBody>
          <a:bodyPr/>
          <a:lstStyle/>
          <a:p>
            <a:r>
              <a:rPr lang="en-US" dirty="0"/>
              <a:t>Click icon to add picture</a:t>
            </a:r>
          </a:p>
        </p:txBody>
      </p:sp>
    </p:spTree>
    <p:extLst>
      <p:ext uri="{BB962C8B-B14F-4D97-AF65-F5344CB8AC3E}">
        <p14:creationId xmlns:p14="http://schemas.microsoft.com/office/powerpoint/2010/main" val="19537155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32"/>
            <a:ext cx="2949178" cy="1224275"/>
          </a:xfrm>
        </p:spPr>
        <p:txBody>
          <a:bodyPr anchor="t">
            <a:normAutofit/>
          </a:bodyPr>
          <a:lstStyle>
            <a:lvl1pPr algn="l">
              <a:defRPr sz="2700"/>
            </a:lvl1pPr>
          </a:lstStyle>
          <a:p>
            <a:r>
              <a:rPr lang="en-US"/>
              <a:t>Click to edit Master title style</a:t>
            </a:r>
            <a:endParaRPr lang="en-US" dirty="0"/>
          </a:p>
        </p:txBody>
      </p:sp>
      <p:sp>
        <p:nvSpPr>
          <p:cNvPr id="3" name="Content Placeholder 2"/>
          <p:cNvSpPr>
            <a:spLocks noGrp="1"/>
          </p:cNvSpPr>
          <p:nvPr>
            <p:ph idx="1"/>
          </p:nvPr>
        </p:nvSpPr>
        <p:spPr>
          <a:xfrm>
            <a:off x="3887391" y="987432"/>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211700"/>
            <a:ext cx="2949178" cy="3657288"/>
          </a:xfrm>
        </p:spPr>
        <p:txBody>
          <a:bodyPr/>
          <a:lstStyle>
            <a:lvl1pPr marL="0" indent="0">
              <a:buNone/>
              <a:defRPr sz="1200" b="1">
                <a:solidFill>
                  <a:srgbClr val="898989"/>
                </a:solidFill>
              </a:defRPr>
            </a:lvl1pPr>
            <a:lvl2pPr marL="342875" indent="0">
              <a:buNone/>
              <a:defRPr sz="1050"/>
            </a:lvl2pPr>
            <a:lvl3pPr marL="685749" indent="0">
              <a:buNone/>
              <a:defRPr sz="900"/>
            </a:lvl3pPr>
            <a:lvl4pPr marL="1028624" indent="0">
              <a:buNone/>
              <a:defRPr sz="750"/>
            </a:lvl4pPr>
            <a:lvl5pPr marL="1371498" indent="0">
              <a:buNone/>
              <a:defRPr sz="750"/>
            </a:lvl5pPr>
            <a:lvl6pPr marL="1714373" indent="0">
              <a:buNone/>
              <a:defRPr sz="750"/>
            </a:lvl6pPr>
            <a:lvl7pPr marL="2057246" indent="0">
              <a:buNone/>
              <a:defRPr sz="750"/>
            </a:lvl7pPr>
            <a:lvl8pPr marL="2400120" indent="0">
              <a:buNone/>
              <a:defRPr sz="750"/>
            </a:lvl8pPr>
            <a:lvl9pPr marL="2742995"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Office of Disaster Assistance</a:t>
            </a:r>
            <a:endParaRPr lang="en-US" dirty="0"/>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dirty="0"/>
          </a:p>
        </p:txBody>
      </p:sp>
    </p:spTree>
    <p:extLst>
      <p:ext uri="{BB962C8B-B14F-4D97-AF65-F5344CB8AC3E}">
        <p14:creationId xmlns:p14="http://schemas.microsoft.com/office/powerpoint/2010/main" val="3539711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391" y="987432"/>
            <a:ext cx="4629150" cy="4873625"/>
          </a:xfrm>
        </p:spPr>
        <p:txBody>
          <a:bodyPr/>
          <a:lstStyle>
            <a:lvl1pPr marL="0" indent="0">
              <a:buNone/>
              <a:defRPr sz="2400"/>
            </a:lvl1pPr>
            <a:lvl2pPr marL="342875" indent="0">
              <a:buNone/>
              <a:defRPr sz="2100"/>
            </a:lvl2pPr>
            <a:lvl3pPr marL="685749" indent="0">
              <a:buNone/>
              <a:defRPr sz="1800"/>
            </a:lvl3pPr>
            <a:lvl4pPr marL="1028624" indent="0">
              <a:buNone/>
              <a:defRPr sz="1500"/>
            </a:lvl4pPr>
            <a:lvl5pPr marL="1371498" indent="0">
              <a:buNone/>
              <a:defRPr sz="1500"/>
            </a:lvl5pPr>
            <a:lvl6pPr marL="1714373" indent="0">
              <a:buNone/>
              <a:defRPr sz="1500"/>
            </a:lvl6pPr>
            <a:lvl7pPr marL="2057246" indent="0">
              <a:buNone/>
              <a:defRPr sz="1500"/>
            </a:lvl7pPr>
            <a:lvl8pPr marL="2400120" indent="0">
              <a:buNone/>
              <a:defRPr sz="1500"/>
            </a:lvl8pPr>
            <a:lvl9pPr marL="2742995" indent="0">
              <a:buNone/>
              <a:defRPr sz="1500"/>
            </a:lvl9pPr>
          </a:lstStyle>
          <a:p>
            <a:r>
              <a:rPr lang="en-US" dirty="0"/>
              <a:t>Click icon to add picture</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Office of Disaster Assistance</a:t>
            </a:r>
            <a:endParaRPr lang="en-US" dirty="0"/>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dirty="0"/>
          </a:p>
        </p:txBody>
      </p:sp>
      <p:sp>
        <p:nvSpPr>
          <p:cNvPr id="8" name="Title 1"/>
          <p:cNvSpPr>
            <a:spLocks noGrp="1"/>
          </p:cNvSpPr>
          <p:nvPr>
            <p:ph type="title"/>
          </p:nvPr>
        </p:nvSpPr>
        <p:spPr>
          <a:xfrm>
            <a:off x="629841" y="987432"/>
            <a:ext cx="2949178" cy="1224275"/>
          </a:xfrm>
        </p:spPr>
        <p:txBody>
          <a:bodyPr anchor="t">
            <a:normAutofit/>
          </a:bodyPr>
          <a:lstStyle>
            <a:lvl1pPr algn="l">
              <a:defRPr sz="2700"/>
            </a:lvl1pPr>
          </a:lstStyle>
          <a:p>
            <a:r>
              <a:rPr lang="en-US"/>
              <a:t>Click to edit Master title style</a:t>
            </a:r>
            <a:endParaRPr lang="en-US" dirty="0"/>
          </a:p>
        </p:txBody>
      </p:sp>
      <p:sp>
        <p:nvSpPr>
          <p:cNvPr id="9" name="Text Placeholder 3"/>
          <p:cNvSpPr>
            <a:spLocks noGrp="1"/>
          </p:cNvSpPr>
          <p:nvPr>
            <p:ph type="body" sz="half" idx="2"/>
          </p:nvPr>
        </p:nvSpPr>
        <p:spPr>
          <a:xfrm>
            <a:off x="629841" y="2211700"/>
            <a:ext cx="2949178" cy="3657288"/>
          </a:xfrm>
        </p:spPr>
        <p:txBody>
          <a:bodyPr/>
          <a:lstStyle>
            <a:lvl1pPr marL="0" indent="0">
              <a:buNone/>
              <a:defRPr sz="1200" b="1">
                <a:solidFill>
                  <a:srgbClr val="898989"/>
                </a:solidFill>
              </a:defRPr>
            </a:lvl1pPr>
            <a:lvl2pPr marL="342875" indent="0">
              <a:buNone/>
              <a:defRPr sz="1050"/>
            </a:lvl2pPr>
            <a:lvl3pPr marL="685749" indent="0">
              <a:buNone/>
              <a:defRPr sz="900"/>
            </a:lvl3pPr>
            <a:lvl4pPr marL="1028624" indent="0">
              <a:buNone/>
              <a:defRPr sz="750"/>
            </a:lvl4pPr>
            <a:lvl5pPr marL="1371498" indent="0">
              <a:buNone/>
              <a:defRPr sz="750"/>
            </a:lvl5pPr>
            <a:lvl6pPr marL="1714373" indent="0">
              <a:buNone/>
              <a:defRPr sz="750"/>
            </a:lvl6pPr>
            <a:lvl7pPr marL="2057246" indent="0">
              <a:buNone/>
              <a:defRPr sz="750"/>
            </a:lvl7pPr>
            <a:lvl8pPr marL="2400120" indent="0">
              <a:buNone/>
              <a:defRPr sz="750"/>
            </a:lvl8pPr>
            <a:lvl9pPr marL="2742995" indent="0">
              <a:buNone/>
              <a:defRPr sz="750"/>
            </a:lvl9pPr>
          </a:lstStyle>
          <a:p>
            <a:pPr lvl="0"/>
            <a:r>
              <a:rPr lang="en-US"/>
              <a:t>Edit Master text styles</a:t>
            </a:r>
          </a:p>
        </p:txBody>
      </p:sp>
    </p:spTree>
    <p:extLst>
      <p:ext uri="{BB962C8B-B14F-4D97-AF65-F5344CB8AC3E}">
        <p14:creationId xmlns:p14="http://schemas.microsoft.com/office/powerpoint/2010/main" val="28718774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9220361"/>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49F81-772C-4D9C-A628-A06FD1D208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1A4268-AE9C-43E4-9AF5-5446955F10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C23EEC-2879-42DC-B3D3-1CB808E221AB}"/>
              </a:ext>
            </a:extLst>
          </p:cNvPr>
          <p:cNvSpPr>
            <a:spLocks noGrp="1"/>
          </p:cNvSpPr>
          <p:nvPr>
            <p:ph type="dt" sz="half" idx="10"/>
          </p:nvPr>
        </p:nvSpPr>
        <p:spPr/>
        <p:txBody>
          <a:bodyPr/>
          <a:lstStyle/>
          <a:p>
            <a:fld id="{D6EDC403-E906-43D7-975F-69F67B30EB54}" type="datetimeFigureOut">
              <a:rPr lang="en-US" smtClean="0"/>
              <a:t>3/24/2020</a:t>
            </a:fld>
            <a:endParaRPr lang="en-US"/>
          </a:p>
        </p:txBody>
      </p:sp>
      <p:sp>
        <p:nvSpPr>
          <p:cNvPr id="5" name="Footer Placeholder 4">
            <a:extLst>
              <a:ext uri="{FF2B5EF4-FFF2-40B4-BE49-F238E27FC236}">
                <a16:creationId xmlns:a16="http://schemas.microsoft.com/office/drawing/2014/main" id="{9BBFDC23-A0D1-400C-871C-73DB6C948B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34EFD0-71D3-457E-9254-44CCCED0DF55}"/>
              </a:ext>
            </a:extLst>
          </p:cNvPr>
          <p:cNvSpPr>
            <a:spLocks noGrp="1"/>
          </p:cNvSpPr>
          <p:nvPr>
            <p:ph type="sldNum" sz="quarter" idx="12"/>
          </p:nvPr>
        </p:nvSpPr>
        <p:spPr/>
        <p:txBody>
          <a:bodyPr/>
          <a:lstStyle/>
          <a:p>
            <a:fld id="{71A14D94-EA6D-4964-92BE-3D7D358FD7CC}" type="slidenum">
              <a:rPr lang="en-US" altLang="en-US" smtClean="0"/>
              <a:pPr/>
              <a:t>‹#›</a:t>
            </a:fld>
            <a:endParaRPr lang="en-US" altLang="en-US"/>
          </a:p>
        </p:txBody>
      </p:sp>
    </p:spTree>
    <p:extLst>
      <p:ext uri="{BB962C8B-B14F-4D97-AF65-F5344CB8AC3E}">
        <p14:creationId xmlns:p14="http://schemas.microsoft.com/office/powerpoint/2010/main" val="40146257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BA Logo Slid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95312" y="1606513"/>
            <a:ext cx="3353375" cy="3644973"/>
          </a:xfrm>
          <a:prstGeom prst="rect">
            <a:avLst/>
          </a:prstGeom>
        </p:spPr>
      </p:pic>
    </p:spTree>
    <p:extLst>
      <p:ext uri="{BB962C8B-B14F-4D97-AF65-F5344CB8AC3E}">
        <p14:creationId xmlns:p14="http://schemas.microsoft.com/office/powerpoint/2010/main" val="33895106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1 line) - Screen Only">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143000" y="1360614"/>
            <a:ext cx="6858000" cy="2387600"/>
          </a:xfrm>
        </p:spPr>
        <p:txBody>
          <a:bodyPr anchor="b">
            <a:normAutofit/>
          </a:bodyPr>
          <a:lstStyle>
            <a:lvl1pPr algn="ctr">
              <a:lnSpc>
                <a:spcPct val="75000"/>
              </a:lnSpc>
              <a:defRPr sz="6000" spc="-225">
                <a:solidFill>
                  <a:schemeClr val="bg1"/>
                </a:solidFill>
              </a:defRPr>
            </a:lvl1pPr>
          </a:lstStyle>
          <a:p>
            <a:r>
              <a:rPr lang="en-US" dirty="0"/>
              <a:t>Click to edit Master title </a:t>
            </a:r>
            <a:r>
              <a:rPr lang="en-US"/>
              <a:t>style (1 line)</a:t>
            </a:r>
            <a:endParaRPr lang="en-US" dirty="0"/>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chemeClr val="bg1"/>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8" name="Text Placeholder 7"/>
          <p:cNvSpPr>
            <a:spLocks noGrp="1"/>
          </p:cNvSpPr>
          <p:nvPr>
            <p:ph type="body" sz="quarter" idx="10" hasCustomPrompt="1"/>
          </p:nvPr>
        </p:nvSpPr>
        <p:spPr>
          <a:xfrm>
            <a:off x="1143000" y="3748095"/>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7338" y="692797"/>
            <a:ext cx="2409324" cy="661760"/>
          </a:xfrm>
          <a:prstGeom prst="rect">
            <a:avLst/>
          </a:prstGeom>
        </p:spPr>
      </p:pic>
    </p:spTree>
    <p:extLst>
      <p:ext uri="{BB962C8B-B14F-4D97-AF65-F5344CB8AC3E}">
        <p14:creationId xmlns:p14="http://schemas.microsoft.com/office/powerpoint/2010/main" val="3206683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24">
            <a:extLst>
              <a:ext uri="{FF2B5EF4-FFF2-40B4-BE49-F238E27FC236}">
                <a16:creationId xmlns:a16="http://schemas.microsoft.com/office/drawing/2014/main" id="{A8239BF8-7B4C-4EC8-ABB5-6D5D69D0E4B5}"/>
              </a:ext>
            </a:extLst>
          </p:cNvPr>
          <p:cNvSpPr>
            <a:spLocks noGrp="1" noChangeArrowheads="1"/>
          </p:cNvSpPr>
          <p:nvPr>
            <p:ph type="sldNum" sz="quarter" idx="10"/>
          </p:nvPr>
        </p:nvSpPr>
        <p:spPr>
          <a:ln/>
        </p:spPr>
        <p:txBody>
          <a:bodyPr/>
          <a:lstStyle>
            <a:lvl1pPr>
              <a:defRPr/>
            </a:lvl1pPr>
          </a:lstStyle>
          <a:p>
            <a:fld id="{F1FA64EC-2E7B-4E69-9AB3-679116107C23}" type="slidenum">
              <a:rPr lang="en-US" altLang="en-US"/>
              <a:pPr/>
              <a:t>‹#›</a:t>
            </a:fld>
            <a:endParaRPr lang="en-US" altLang="en-US"/>
          </a:p>
        </p:txBody>
      </p:sp>
    </p:spTree>
    <p:extLst>
      <p:ext uri="{BB962C8B-B14F-4D97-AF65-F5344CB8AC3E}">
        <p14:creationId xmlns:p14="http://schemas.microsoft.com/office/powerpoint/2010/main" val="3475444884"/>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 (2 lines) - Screen Only">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143000" y="1939655"/>
            <a:ext cx="6858000" cy="2387600"/>
          </a:xfrm>
        </p:spPr>
        <p:txBody>
          <a:bodyPr anchor="b">
            <a:normAutofit/>
          </a:bodyPr>
          <a:lstStyle>
            <a:lvl1pPr algn="ctr">
              <a:lnSpc>
                <a:spcPct val="75000"/>
              </a:lnSpc>
              <a:defRPr sz="6000" spc="-225">
                <a:solidFill>
                  <a:schemeClr val="bg1"/>
                </a:solidFill>
              </a:defRPr>
            </a:lvl1pPr>
          </a:lstStyle>
          <a:p>
            <a:r>
              <a:rPr lang="en-US" dirty="0"/>
              <a:t>Click to edit Master title style (2 lines)</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chemeClr val="bg1"/>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8" name="Text Placeholder 7"/>
          <p:cNvSpPr>
            <a:spLocks noGrp="1"/>
          </p:cNvSpPr>
          <p:nvPr>
            <p:ph type="body" sz="quarter" idx="10" hasCustomPrompt="1"/>
          </p:nvPr>
        </p:nvSpPr>
        <p:spPr>
          <a:xfrm>
            <a:off x="1143000" y="4327262"/>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7338" y="692797"/>
            <a:ext cx="2409324" cy="661760"/>
          </a:xfrm>
          <a:prstGeom prst="rect">
            <a:avLst/>
          </a:prstGeom>
        </p:spPr>
      </p:pic>
    </p:spTree>
    <p:extLst>
      <p:ext uri="{BB962C8B-B14F-4D97-AF65-F5344CB8AC3E}">
        <p14:creationId xmlns:p14="http://schemas.microsoft.com/office/powerpoint/2010/main" val="17895116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itle Slide (1 line) - Screen Only">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143000" y="1360614"/>
            <a:ext cx="6858000" cy="2387600"/>
          </a:xfrm>
        </p:spPr>
        <p:txBody>
          <a:bodyPr anchor="b">
            <a:normAutofit/>
          </a:bodyPr>
          <a:lstStyle>
            <a:lvl1pPr algn="ctr">
              <a:lnSpc>
                <a:spcPct val="75000"/>
              </a:lnSpc>
              <a:defRPr sz="6000" spc="-225">
                <a:solidFill>
                  <a:srgbClr val="003F80"/>
                </a:solidFill>
              </a:defRPr>
            </a:lvl1pPr>
          </a:lstStyle>
          <a:p>
            <a:r>
              <a:rPr lang="en-US" dirty="0"/>
              <a:t>Click to edit Master title style (1 line)</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rgbClr val="003F80"/>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9" name="Text Placeholder 7"/>
          <p:cNvSpPr>
            <a:spLocks noGrp="1"/>
          </p:cNvSpPr>
          <p:nvPr>
            <p:ph type="body" sz="quarter" idx="10" hasCustomPrompt="1"/>
          </p:nvPr>
        </p:nvSpPr>
        <p:spPr>
          <a:xfrm>
            <a:off x="1143000" y="3748095"/>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8048" y="699244"/>
            <a:ext cx="2407901" cy="661370"/>
          </a:xfrm>
          <a:prstGeom prst="rect">
            <a:avLst/>
          </a:prstGeom>
        </p:spPr>
      </p:pic>
    </p:spTree>
    <p:extLst>
      <p:ext uri="{BB962C8B-B14F-4D97-AF65-F5344CB8AC3E}">
        <p14:creationId xmlns:p14="http://schemas.microsoft.com/office/powerpoint/2010/main" val="36265612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143000" y="1939655"/>
            <a:ext cx="6858000" cy="2387600"/>
          </a:xfrm>
        </p:spPr>
        <p:txBody>
          <a:bodyPr anchor="b">
            <a:normAutofit/>
          </a:bodyPr>
          <a:lstStyle>
            <a:lvl1pPr algn="ctr">
              <a:lnSpc>
                <a:spcPct val="75000"/>
              </a:lnSpc>
              <a:defRPr sz="6000" spc="-225">
                <a:solidFill>
                  <a:srgbClr val="003F80"/>
                </a:solidFill>
              </a:defRPr>
            </a:lvl1pPr>
          </a:lstStyle>
          <a:p>
            <a:r>
              <a:rPr lang="en-US" dirty="0"/>
              <a:t>Click to edit Master title style (2 lines)</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rgbClr val="003F80"/>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9" name="Text Placeholder 7"/>
          <p:cNvSpPr>
            <a:spLocks noGrp="1"/>
          </p:cNvSpPr>
          <p:nvPr>
            <p:ph type="body" sz="quarter" idx="10" hasCustomPrompt="1"/>
          </p:nvPr>
        </p:nvSpPr>
        <p:spPr>
          <a:xfrm>
            <a:off x="1143000" y="4327262"/>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8048" y="699244"/>
            <a:ext cx="2407901" cy="661370"/>
          </a:xfrm>
          <a:prstGeom prst="rect">
            <a:avLst/>
          </a:prstGeom>
        </p:spPr>
      </p:pic>
    </p:spTree>
    <p:extLst>
      <p:ext uri="{BB962C8B-B14F-4D97-AF65-F5344CB8AC3E}">
        <p14:creationId xmlns:p14="http://schemas.microsoft.com/office/powerpoint/2010/main" val="4576542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Chapter Slide - Screen Only">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7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143000" y="1122363"/>
            <a:ext cx="6858000" cy="2387600"/>
          </a:xfrm>
        </p:spPr>
        <p:txBody>
          <a:bodyPr anchor="b"/>
          <a:lstStyle>
            <a:lvl1pPr algn="ctr">
              <a:lnSpc>
                <a:spcPts val="4500"/>
              </a:lnSpc>
              <a:defRPr sz="4500">
                <a:solidFill>
                  <a:schemeClr val="bg1"/>
                </a:solidFill>
              </a:defRPr>
            </a:lvl1pPr>
          </a:lstStyle>
          <a:p>
            <a:r>
              <a:rPr lang="en-US" dirty="0"/>
              <a:t>Click to edit Master </a:t>
            </a:r>
            <a:br>
              <a:rPr lang="en-US" dirty="0"/>
            </a:br>
            <a:r>
              <a:rPr lang="en-US" dirty="0"/>
              <a:t>chapter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b="1">
                <a:solidFill>
                  <a:schemeClr val="bg1">
                    <a:lumMod val="85000"/>
                  </a:schemeClr>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58757586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143000" y="1122363"/>
            <a:ext cx="6858000" cy="2387600"/>
          </a:xfrm>
        </p:spPr>
        <p:txBody>
          <a:bodyPr anchor="b"/>
          <a:lstStyle>
            <a:lvl1pPr algn="ctr">
              <a:lnSpc>
                <a:spcPts val="4500"/>
              </a:lnSpc>
              <a:defRPr sz="4500">
                <a:solidFill>
                  <a:srgbClr val="007EB4"/>
                </a:solidFill>
              </a:defRPr>
            </a:lvl1pPr>
          </a:lstStyle>
          <a:p>
            <a:r>
              <a:rPr lang="en-US" dirty="0"/>
              <a:t>Click to edit Master </a:t>
            </a:r>
            <a:br>
              <a:rPr lang="en-US" dirty="0"/>
            </a:br>
            <a:r>
              <a:rPr lang="en-US" dirty="0"/>
              <a:t>chapter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b="1">
                <a:solidFill>
                  <a:srgbClr val="898989"/>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6342596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Chapter Slide Al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99597" y="1268765"/>
            <a:ext cx="6944810" cy="2237228"/>
          </a:xfrm>
        </p:spPr>
        <p:txBody>
          <a:bodyPr anchor="b"/>
          <a:lstStyle>
            <a:lvl1pPr>
              <a:lnSpc>
                <a:spcPts val="4500"/>
              </a:lnSpc>
              <a:defRPr sz="4500"/>
            </a:lvl1pPr>
          </a:lstStyle>
          <a:p>
            <a:r>
              <a:rPr lang="en-US" dirty="0"/>
              <a:t>Click to edit Master </a:t>
            </a:r>
            <a:br>
              <a:rPr lang="en-US" dirty="0"/>
            </a:br>
            <a:r>
              <a:rPr lang="en-US" dirty="0"/>
              <a:t>chapter style</a:t>
            </a:r>
          </a:p>
        </p:txBody>
      </p:sp>
      <p:sp>
        <p:nvSpPr>
          <p:cNvPr id="3" name="Text Placeholder 2"/>
          <p:cNvSpPr>
            <a:spLocks noGrp="1"/>
          </p:cNvSpPr>
          <p:nvPr>
            <p:ph type="body" idx="1" hasCustomPrompt="1"/>
          </p:nvPr>
        </p:nvSpPr>
        <p:spPr>
          <a:xfrm>
            <a:off x="1103254" y="3613579"/>
            <a:ext cx="6944810" cy="1500187"/>
          </a:xfrm>
        </p:spPr>
        <p:txBody>
          <a:bodyPr/>
          <a:lstStyle>
            <a:lvl1pPr marL="0" indent="0" algn="ctr">
              <a:buNone/>
              <a:defRPr sz="1800" b="1">
                <a:solidFill>
                  <a:schemeClr val="tx1">
                    <a:tint val="75000"/>
                  </a:schemeClr>
                </a:solidFill>
              </a:defRPr>
            </a:lvl1pPr>
            <a:lvl2pPr marL="342875" indent="0">
              <a:buNone/>
              <a:defRPr sz="1500">
                <a:solidFill>
                  <a:schemeClr val="tx1">
                    <a:tint val="75000"/>
                  </a:schemeClr>
                </a:solidFill>
              </a:defRPr>
            </a:lvl2pPr>
            <a:lvl3pPr marL="685749" indent="0">
              <a:buNone/>
              <a:defRPr sz="1350">
                <a:solidFill>
                  <a:schemeClr val="tx1">
                    <a:tint val="75000"/>
                  </a:schemeClr>
                </a:solidFill>
              </a:defRPr>
            </a:lvl3pPr>
            <a:lvl4pPr marL="1028624" indent="0">
              <a:buNone/>
              <a:defRPr sz="1200">
                <a:solidFill>
                  <a:schemeClr val="tx1">
                    <a:tint val="75000"/>
                  </a:schemeClr>
                </a:solidFill>
              </a:defRPr>
            </a:lvl4pPr>
            <a:lvl5pPr marL="1371498" indent="0">
              <a:buNone/>
              <a:defRPr sz="1200">
                <a:solidFill>
                  <a:schemeClr val="tx1">
                    <a:tint val="75000"/>
                  </a:schemeClr>
                </a:solidFill>
              </a:defRPr>
            </a:lvl5pPr>
            <a:lvl6pPr marL="1714373" indent="0">
              <a:buNone/>
              <a:defRPr sz="1200">
                <a:solidFill>
                  <a:schemeClr val="tx1">
                    <a:tint val="75000"/>
                  </a:schemeClr>
                </a:solidFill>
              </a:defRPr>
            </a:lvl6pPr>
            <a:lvl7pPr marL="2057246" indent="0">
              <a:buNone/>
              <a:defRPr sz="1200">
                <a:solidFill>
                  <a:schemeClr val="tx1">
                    <a:tint val="75000"/>
                  </a:schemeClr>
                </a:solidFill>
              </a:defRPr>
            </a:lvl7pPr>
            <a:lvl8pPr marL="2400120" indent="0">
              <a:buNone/>
              <a:defRPr sz="1200">
                <a:solidFill>
                  <a:schemeClr val="tx1">
                    <a:tint val="75000"/>
                  </a:schemeClr>
                </a:solidFill>
              </a:defRPr>
            </a:lvl8pPr>
            <a:lvl9pPr marL="2742995" indent="0">
              <a:buNone/>
              <a:defRPr sz="1200">
                <a:solidFill>
                  <a:schemeClr val="tx1">
                    <a:tint val="75000"/>
                  </a:schemeClr>
                </a:solidFill>
              </a:defRPr>
            </a:lvl9pPr>
          </a:lstStyle>
          <a:p>
            <a:pPr lvl="0"/>
            <a:r>
              <a:rPr lang="en-US" dirty="0"/>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Office of Disaster Assistance</a:t>
            </a:r>
            <a:endParaRPr lang="en-US" dirty="0"/>
          </a:p>
        </p:txBody>
      </p:sp>
      <p:sp>
        <p:nvSpPr>
          <p:cNvPr id="6" name="Slide Number Placeholder 5"/>
          <p:cNvSpPr>
            <a:spLocks noGrp="1"/>
          </p:cNvSpPr>
          <p:nvPr>
            <p:ph type="sldNum" sz="quarter" idx="12"/>
          </p:nvPr>
        </p:nvSpPr>
        <p:spPr/>
        <p:txBody>
          <a:bodyPr/>
          <a:lstStyle/>
          <a:p>
            <a:fld id="{B1AB44B9-F1EC-4F4B-88D4-413245C9CD3E}" type="slidenum">
              <a:rPr lang="en-US" smtClean="0"/>
              <a:t>‹#›</a:t>
            </a:fld>
            <a:endParaRPr lang="en-US" dirty="0"/>
          </a:p>
        </p:txBody>
      </p:sp>
    </p:spTree>
    <p:extLst>
      <p:ext uri="{BB962C8B-B14F-4D97-AF65-F5344CB8AC3E}">
        <p14:creationId xmlns:p14="http://schemas.microsoft.com/office/powerpoint/2010/main" val="19211789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Content - with Subtitle">
    <p:spTree>
      <p:nvGrpSpPr>
        <p:cNvPr id="1" name=""/>
        <p:cNvGrpSpPr/>
        <p:nvPr/>
      </p:nvGrpSpPr>
      <p:grpSpPr>
        <a:xfrm>
          <a:off x="0" y="0"/>
          <a:ext cx="0" cy="0"/>
          <a:chOff x="0" y="0"/>
          <a:chExt cx="0" cy="0"/>
        </a:xfrm>
      </p:grpSpPr>
      <p:sp>
        <p:nvSpPr>
          <p:cNvPr id="2" name="Title 1"/>
          <p:cNvSpPr>
            <a:spLocks noGrp="1"/>
          </p:cNvSpPr>
          <p:nvPr>
            <p:ph type="title"/>
          </p:nvPr>
        </p:nvSpPr>
        <p:spPr>
          <a:xfrm>
            <a:off x="628650" y="368608"/>
            <a:ext cx="7886700" cy="598904"/>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0"/>
          </p:nvPr>
        </p:nvSpPr>
        <p:spPr>
          <a:xfrm>
            <a:off x="417815" y="6194307"/>
            <a:ext cx="1795815" cy="365125"/>
          </a:xfrm>
        </p:spPr>
        <p:txBody>
          <a:bodyPr/>
          <a:lstStyle/>
          <a:p>
            <a:endParaRPr lang="en-US" dirty="0"/>
          </a:p>
        </p:txBody>
      </p:sp>
      <p:sp>
        <p:nvSpPr>
          <p:cNvPr id="9" name="Footer Placeholder 5"/>
          <p:cNvSpPr>
            <a:spLocks noGrp="1"/>
          </p:cNvSpPr>
          <p:nvPr>
            <p:ph type="ftr" sz="quarter" idx="11"/>
          </p:nvPr>
        </p:nvSpPr>
        <p:spPr>
          <a:xfrm>
            <a:off x="3028950" y="6194307"/>
            <a:ext cx="3086100" cy="365125"/>
          </a:xfrm>
        </p:spPr>
        <p:txBody>
          <a:bodyPr/>
          <a:lstStyle/>
          <a:p>
            <a:r>
              <a:rPr lang="en-US"/>
              <a:t>Office of Disaster Assistance</a:t>
            </a:r>
            <a:endParaRPr lang="en-US" dirty="0"/>
          </a:p>
        </p:txBody>
      </p:sp>
      <p:sp>
        <p:nvSpPr>
          <p:cNvPr id="10" name="Slide Number Placeholder 6"/>
          <p:cNvSpPr>
            <a:spLocks noGrp="1"/>
          </p:cNvSpPr>
          <p:nvPr>
            <p:ph type="sldNum" sz="quarter" idx="12"/>
          </p:nvPr>
        </p:nvSpPr>
        <p:spPr>
          <a:xfrm>
            <a:off x="6796510" y="6194307"/>
            <a:ext cx="2057400" cy="365125"/>
          </a:xfrm>
        </p:spPr>
        <p:txBody>
          <a:bodyPr/>
          <a:lstStyle/>
          <a:p>
            <a:fld id="{B1AB44B9-F1EC-4F4B-88D4-413245C9CD3E}" type="slidenum">
              <a:rPr lang="en-US" smtClean="0"/>
              <a:t>‹#›</a:t>
            </a:fld>
            <a:endParaRPr lang="en-US" dirty="0"/>
          </a:p>
        </p:txBody>
      </p:sp>
      <p:sp>
        <p:nvSpPr>
          <p:cNvPr id="11" name="Subtitle 2"/>
          <p:cNvSpPr>
            <a:spLocks noGrp="1"/>
          </p:cNvSpPr>
          <p:nvPr>
            <p:ph type="subTitle" idx="13"/>
          </p:nvPr>
        </p:nvSpPr>
        <p:spPr>
          <a:xfrm>
            <a:off x="628650" y="967512"/>
            <a:ext cx="7886700" cy="696071"/>
          </a:xfrm>
        </p:spPr>
        <p:txBody>
          <a:bodyPr>
            <a:normAutofit/>
          </a:bodyPr>
          <a:lstStyle>
            <a:lvl1pPr marL="0" indent="0" algn="ctr">
              <a:buNone/>
              <a:defRPr sz="1575" b="1">
                <a:solidFill>
                  <a:srgbClr val="898989"/>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20168343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7026"/>
            <a:ext cx="7886700" cy="762528"/>
          </a:xfrm>
        </p:spPr>
        <p:txBody>
          <a:bodyPr/>
          <a:lstStyle/>
          <a:p>
            <a:r>
              <a:rPr lang="en-US"/>
              <a:t>Click to edit Master title style</a:t>
            </a:r>
          </a:p>
        </p:txBody>
      </p:sp>
      <p:sp>
        <p:nvSpPr>
          <p:cNvPr id="3" name="Content Placeholder 2"/>
          <p:cNvSpPr>
            <a:spLocks noGrp="1"/>
          </p:cNvSpPr>
          <p:nvPr>
            <p:ph sz="half" idx="1"/>
          </p:nvPr>
        </p:nvSpPr>
        <p:spPr>
          <a:xfrm>
            <a:off x="628650" y="1568824"/>
            <a:ext cx="3886200" cy="46081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68824"/>
            <a:ext cx="3886200" cy="46081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Office of Disaster Assistance</a:t>
            </a:r>
            <a:endParaRPr lang="en-US" dirty="0"/>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dirty="0"/>
          </a:p>
        </p:txBody>
      </p:sp>
    </p:spTree>
    <p:extLst>
      <p:ext uri="{BB962C8B-B14F-4D97-AF65-F5344CB8AC3E}">
        <p14:creationId xmlns:p14="http://schemas.microsoft.com/office/powerpoint/2010/main" val="11062412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73996"/>
            <a:ext cx="7886700" cy="1161770"/>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586908"/>
          </a:xfrm>
        </p:spPr>
        <p:txBody>
          <a:bodyPr anchor="b">
            <a:normAutofit/>
          </a:bodyPr>
          <a:lstStyle>
            <a:lvl1pPr marL="0" indent="0">
              <a:buNone/>
              <a:defRPr sz="2100" b="1">
                <a:solidFill>
                  <a:srgbClr val="898989"/>
                </a:solidFill>
              </a:defRPr>
            </a:lvl1pPr>
            <a:lvl2pPr marL="342875" indent="0">
              <a:buNone/>
              <a:defRPr sz="1500" b="1"/>
            </a:lvl2pPr>
            <a:lvl3pPr marL="685749" indent="0">
              <a:buNone/>
              <a:defRPr sz="135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681163"/>
            <a:ext cx="3887391" cy="586908"/>
          </a:xfrm>
        </p:spPr>
        <p:txBody>
          <a:bodyPr anchor="b">
            <a:normAutofit/>
          </a:bodyPr>
          <a:lstStyle>
            <a:lvl1pPr marL="0" indent="0">
              <a:buNone/>
              <a:defRPr sz="2100" b="1">
                <a:solidFill>
                  <a:srgbClr val="898989"/>
                </a:solidFill>
              </a:defRPr>
            </a:lvl1pPr>
            <a:lvl2pPr marL="342875" indent="0">
              <a:buNone/>
              <a:defRPr sz="1500" b="1"/>
            </a:lvl2pPr>
            <a:lvl3pPr marL="685749" indent="0">
              <a:buNone/>
              <a:defRPr sz="135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a:t>Office of Disaster Assistance</a:t>
            </a:r>
            <a:endParaRPr lang="en-US" dirty="0"/>
          </a:p>
        </p:txBody>
      </p:sp>
      <p:sp>
        <p:nvSpPr>
          <p:cNvPr id="9" name="Slide Number Placeholder 8"/>
          <p:cNvSpPr>
            <a:spLocks noGrp="1"/>
          </p:cNvSpPr>
          <p:nvPr>
            <p:ph type="sldNum" sz="quarter" idx="12"/>
          </p:nvPr>
        </p:nvSpPr>
        <p:spPr/>
        <p:txBody>
          <a:bodyPr/>
          <a:lstStyle/>
          <a:p>
            <a:fld id="{B1AB44B9-F1EC-4F4B-88D4-413245C9CD3E}" type="slidenum">
              <a:rPr lang="en-US" smtClean="0"/>
              <a:t>‹#›</a:t>
            </a:fld>
            <a:endParaRPr lang="en-US" dirty="0"/>
          </a:p>
        </p:txBody>
      </p:sp>
    </p:spTree>
    <p:extLst>
      <p:ext uri="{BB962C8B-B14F-4D97-AF65-F5344CB8AC3E}">
        <p14:creationId xmlns:p14="http://schemas.microsoft.com/office/powerpoint/2010/main" val="274211743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Office of Disaster Assistance</a:t>
            </a:r>
            <a:endParaRPr lang="en-US" dirty="0"/>
          </a:p>
        </p:txBody>
      </p:sp>
      <p:sp>
        <p:nvSpPr>
          <p:cNvPr id="5" name="Slide Number Placeholder 4"/>
          <p:cNvSpPr>
            <a:spLocks noGrp="1"/>
          </p:cNvSpPr>
          <p:nvPr>
            <p:ph type="sldNum" sz="quarter" idx="12"/>
          </p:nvPr>
        </p:nvSpPr>
        <p:spPr/>
        <p:txBody>
          <a:bodyPr/>
          <a:lstStyle/>
          <a:p>
            <a:fld id="{B1AB44B9-F1EC-4F4B-88D4-413245C9CD3E}" type="slidenum">
              <a:rPr lang="en-US" smtClean="0"/>
              <a:t>‹#›</a:t>
            </a:fld>
            <a:endParaRPr lang="en-US" dirty="0"/>
          </a:p>
        </p:txBody>
      </p:sp>
    </p:spTree>
    <p:extLst>
      <p:ext uri="{BB962C8B-B14F-4D97-AF65-F5344CB8AC3E}">
        <p14:creationId xmlns:p14="http://schemas.microsoft.com/office/powerpoint/2010/main" val="4168815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7010400" cy="914400"/>
          </a:xfrm>
        </p:spPr>
        <p:txBody>
          <a:bodyPr/>
          <a:lstStyle/>
          <a:p>
            <a:r>
              <a:rPr lang="en-US"/>
              <a:t>Click to edit Master title style</a:t>
            </a:r>
          </a:p>
        </p:txBody>
      </p:sp>
      <p:sp>
        <p:nvSpPr>
          <p:cNvPr id="3" name="Text Placeholder 2"/>
          <p:cNvSpPr>
            <a:spLocks noGrp="1"/>
          </p:cNvSpPr>
          <p:nvPr>
            <p:ph type="body" sz="half" idx="1"/>
          </p:nvPr>
        </p:nvSpPr>
        <p:spPr>
          <a:xfrm>
            <a:off x="2209800" y="1371600"/>
            <a:ext cx="3048000" cy="4724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10200" y="1371600"/>
            <a:ext cx="3048000" cy="4724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72903045"/>
      </p:ext>
    </p:extLst>
  </p:cSld>
  <p:clrMapOvr>
    <a:masterClrMapping/>
  </p:clrMapOvr>
  <p:transition>
    <p:fade thruBlk="1"/>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a:t>Office of Disaster Assistance</a:t>
            </a:r>
            <a:endParaRPr lang="en-US" dirty="0"/>
          </a:p>
        </p:txBody>
      </p:sp>
      <p:sp>
        <p:nvSpPr>
          <p:cNvPr id="4" name="Slide Number Placeholder 3"/>
          <p:cNvSpPr>
            <a:spLocks noGrp="1"/>
          </p:cNvSpPr>
          <p:nvPr>
            <p:ph type="sldNum" sz="quarter" idx="12"/>
          </p:nvPr>
        </p:nvSpPr>
        <p:spPr/>
        <p:txBody>
          <a:bodyPr/>
          <a:lstStyle/>
          <a:p>
            <a:fld id="{B1AB44B9-F1EC-4F4B-88D4-413245C9CD3E}" type="slidenum">
              <a:rPr lang="en-US" smtClean="0"/>
              <a:t>‹#›</a:t>
            </a:fld>
            <a:endParaRPr lang="en-US" dirty="0"/>
          </a:p>
        </p:txBody>
      </p:sp>
      <p:sp>
        <p:nvSpPr>
          <p:cNvPr id="6" name="Rectangle 5"/>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Picture Placeholder 7"/>
          <p:cNvSpPr>
            <a:spLocks noGrp="1"/>
          </p:cNvSpPr>
          <p:nvPr>
            <p:ph type="pic" sz="quarter" idx="13"/>
          </p:nvPr>
        </p:nvSpPr>
        <p:spPr>
          <a:xfrm>
            <a:off x="0" y="0"/>
            <a:ext cx="9144000" cy="6858000"/>
          </a:xfrm>
        </p:spPr>
        <p:txBody>
          <a:bodyPr/>
          <a:lstStyle/>
          <a:p>
            <a:r>
              <a:rPr lang="en-US" dirty="0"/>
              <a:t>Click icon to add picture</a:t>
            </a:r>
          </a:p>
        </p:txBody>
      </p:sp>
    </p:spTree>
    <p:extLst>
      <p:ext uri="{BB962C8B-B14F-4D97-AF65-F5344CB8AC3E}">
        <p14:creationId xmlns:p14="http://schemas.microsoft.com/office/powerpoint/2010/main" val="30614466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32"/>
            <a:ext cx="2949178" cy="1224275"/>
          </a:xfrm>
        </p:spPr>
        <p:txBody>
          <a:bodyPr anchor="t">
            <a:normAutofit/>
          </a:bodyPr>
          <a:lstStyle>
            <a:lvl1pPr algn="l">
              <a:defRPr sz="2700"/>
            </a:lvl1pPr>
          </a:lstStyle>
          <a:p>
            <a:r>
              <a:rPr lang="en-US"/>
              <a:t>Click to edit Master title style</a:t>
            </a:r>
            <a:endParaRPr lang="en-US" dirty="0"/>
          </a:p>
        </p:txBody>
      </p:sp>
      <p:sp>
        <p:nvSpPr>
          <p:cNvPr id="3" name="Content Placeholder 2"/>
          <p:cNvSpPr>
            <a:spLocks noGrp="1"/>
          </p:cNvSpPr>
          <p:nvPr>
            <p:ph idx="1"/>
          </p:nvPr>
        </p:nvSpPr>
        <p:spPr>
          <a:xfrm>
            <a:off x="3887391" y="987432"/>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211700"/>
            <a:ext cx="2949178" cy="3657288"/>
          </a:xfrm>
        </p:spPr>
        <p:txBody>
          <a:bodyPr/>
          <a:lstStyle>
            <a:lvl1pPr marL="0" indent="0">
              <a:buNone/>
              <a:defRPr sz="1200" b="1">
                <a:solidFill>
                  <a:srgbClr val="898989"/>
                </a:solidFill>
              </a:defRPr>
            </a:lvl1pPr>
            <a:lvl2pPr marL="342875" indent="0">
              <a:buNone/>
              <a:defRPr sz="1050"/>
            </a:lvl2pPr>
            <a:lvl3pPr marL="685749" indent="0">
              <a:buNone/>
              <a:defRPr sz="900"/>
            </a:lvl3pPr>
            <a:lvl4pPr marL="1028624" indent="0">
              <a:buNone/>
              <a:defRPr sz="750"/>
            </a:lvl4pPr>
            <a:lvl5pPr marL="1371498" indent="0">
              <a:buNone/>
              <a:defRPr sz="750"/>
            </a:lvl5pPr>
            <a:lvl6pPr marL="1714373" indent="0">
              <a:buNone/>
              <a:defRPr sz="750"/>
            </a:lvl6pPr>
            <a:lvl7pPr marL="2057246" indent="0">
              <a:buNone/>
              <a:defRPr sz="750"/>
            </a:lvl7pPr>
            <a:lvl8pPr marL="2400120" indent="0">
              <a:buNone/>
              <a:defRPr sz="750"/>
            </a:lvl8pPr>
            <a:lvl9pPr marL="2742995"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Office of Disaster Assistance</a:t>
            </a:r>
            <a:endParaRPr lang="en-US" dirty="0"/>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dirty="0"/>
          </a:p>
        </p:txBody>
      </p:sp>
    </p:spTree>
    <p:extLst>
      <p:ext uri="{BB962C8B-B14F-4D97-AF65-F5344CB8AC3E}">
        <p14:creationId xmlns:p14="http://schemas.microsoft.com/office/powerpoint/2010/main" val="25147400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391" y="987432"/>
            <a:ext cx="4629150" cy="4873625"/>
          </a:xfrm>
        </p:spPr>
        <p:txBody>
          <a:bodyPr/>
          <a:lstStyle>
            <a:lvl1pPr marL="0" indent="0">
              <a:buNone/>
              <a:defRPr sz="2400"/>
            </a:lvl1pPr>
            <a:lvl2pPr marL="342875" indent="0">
              <a:buNone/>
              <a:defRPr sz="2100"/>
            </a:lvl2pPr>
            <a:lvl3pPr marL="685749" indent="0">
              <a:buNone/>
              <a:defRPr sz="1800"/>
            </a:lvl3pPr>
            <a:lvl4pPr marL="1028624" indent="0">
              <a:buNone/>
              <a:defRPr sz="1500"/>
            </a:lvl4pPr>
            <a:lvl5pPr marL="1371498" indent="0">
              <a:buNone/>
              <a:defRPr sz="1500"/>
            </a:lvl5pPr>
            <a:lvl6pPr marL="1714373" indent="0">
              <a:buNone/>
              <a:defRPr sz="1500"/>
            </a:lvl6pPr>
            <a:lvl7pPr marL="2057246" indent="0">
              <a:buNone/>
              <a:defRPr sz="1500"/>
            </a:lvl7pPr>
            <a:lvl8pPr marL="2400120" indent="0">
              <a:buNone/>
              <a:defRPr sz="1500"/>
            </a:lvl8pPr>
            <a:lvl9pPr marL="2742995" indent="0">
              <a:buNone/>
              <a:defRPr sz="1500"/>
            </a:lvl9pPr>
          </a:lstStyle>
          <a:p>
            <a:r>
              <a:rPr lang="en-US" dirty="0"/>
              <a:t>Click icon to add picture</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Office of Disaster Assistance</a:t>
            </a:r>
            <a:endParaRPr lang="en-US" dirty="0"/>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dirty="0"/>
          </a:p>
        </p:txBody>
      </p:sp>
      <p:sp>
        <p:nvSpPr>
          <p:cNvPr id="8" name="Title 1"/>
          <p:cNvSpPr>
            <a:spLocks noGrp="1"/>
          </p:cNvSpPr>
          <p:nvPr>
            <p:ph type="title"/>
          </p:nvPr>
        </p:nvSpPr>
        <p:spPr>
          <a:xfrm>
            <a:off x="629841" y="987432"/>
            <a:ext cx="2949178" cy="1224275"/>
          </a:xfrm>
        </p:spPr>
        <p:txBody>
          <a:bodyPr anchor="t">
            <a:normAutofit/>
          </a:bodyPr>
          <a:lstStyle>
            <a:lvl1pPr algn="l">
              <a:defRPr sz="2700"/>
            </a:lvl1pPr>
          </a:lstStyle>
          <a:p>
            <a:r>
              <a:rPr lang="en-US"/>
              <a:t>Click to edit Master title style</a:t>
            </a:r>
            <a:endParaRPr lang="en-US" dirty="0"/>
          </a:p>
        </p:txBody>
      </p:sp>
      <p:sp>
        <p:nvSpPr>
          <p:cNvPr id="9" name="Text Placeholder 3"/>
          <p:cNvSpPr>
            <a:spLocks noGrp="1"/>
          </p:cNvSpPr>
          <p:nvPr>
            <p:ph type="body" sz="half" idx="2"/>
          </p:nvPr>
        </p:nvSpPr>
        <p:spPr>
          <a:xfrm>
            <a:off x="629841" y="2211700"/>
            <a:ext cx="2949178" cy="3657288"/>
          </a:xfrm>
        </p:spPr>
        <p:txBody>
          <a:bodyPr/>
          <a:lstStyle>
            <a:lvl1pPr marL="0" indent="0">
              <a:buNone/>
              <a:defRPr sz="1200" b="1">
                <a:solidFill>
                  <a:srgbClr val="898989"/>
                </a:solidFill>
              </a:defRPr>
            </a:lvl1pPr>
            <a:lvl2pPr marL="342875" indent="0">
              <a:buNone/>
              <a:defRPr sz="1050"/>
            </a:lvl2pPr>
            <a:lvl3pPr marL="685749" indent="0">
              <a:buNone/>
              <a:defRPr sz="900"/>
            </a:lvl3pPr>
            <a:lvl4pPr marL="1028624" indent="0">
              <a:buNone/>
              <a:defRPr sz="750"/>
            </a:lvl4pPr>
            <a:lvl5pPr marL="1371498" indent="0">
              <a:buNone/>
              <a:defRPr sz="750"/>
            </a:lvl5pPr>
            <a:lvl6pPr marL="1714373" indent="0">
              <a:buNone/>
              <a:defRPr sz="750"/>
            </a:lvl6pPr>
            <a:lvl7pPr marL="2057246" indent="0">
              <a:buNone/>
              <a:defRPr sz="750"/>
            </a:lvl7pPr>
            <a:lvl8pPr marL="2400120" indent="0">
              <a:buNone/>
              <a:defRPr sz="750"/>
            </a:lvl8pPr>
            <a:lvl9pPr marL="2742995" indent="0">
              <a:buNone/>
              <a:defRPr sz="750"/>
            </a:lvl9pPr>
          </a:lstStyle>
          <a:p>
            <a:pPr lvl="0"/>
            <a:r>
              <a:rPr lang="en-US"/>
              <a:t>Edit Master text styles</a:t>
            </a:r>
          </a:p>
        </p:txBody>
      </p:sp>
    </p:spTree>
    <p:extLst>
      <p:ext uri="{BB962C8B-B14F-4D97-AF65-F5344CB8AC3E}">
        <p14:creationId xmlns:p14="http://schemas.microsoft.com/office/powerpoint/2010/main" val="404304106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771303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09800" y="1371600"/>
            <a:ext cx="3048000" cy="47244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10200" y="1371600"/>
            <a:ext cx="3048000" cy="47244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15467900"/>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3726E-D25A-4E8D-AC12-E9612E41B59E}"/>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3BD9B26-94CE-493D-9F95-7171C4A17C23}"/>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916DB7D1-F9ED-4AA6-B158-F42A9F3DC5F8}"/>
              </a:ext>
            </a:extLst>
          </p:cNvPr>
          <p:cNvSpPr>
            <a:spLocks noGrp="1"/>
          </p:cNvSpPr>
          <p:nvPr>
            <p:ph type="dt" sz="half" idx="10"/>
          </p:nvPr>
        </p:nvSpPr>
        <p:spPr/>
        <p:txBody>
          <a:bodyPr/>
          <a:lstStyle/>
          <a:p>
            <a:fld id="{D6EDC403-E906-43D7-975F-69F67B30EB54}" type="datetimeFigureOut">
              <a:rPr lang="en-US" smtClean="0"/>
              <a:t>3/24/2020</a:t>
            </a:fld>
            <a:endParaRPr lang="en-US"/>
          </a:p>
        </p:txBody>
      </p:sp>
      <p:sp>
        <p:nvSpPr>
          <p:cNvPr id="5" name="Footer Placeholder 4">
            <a:extLst>
              <a:ext uri="{FF2B5EF4-FFF2-40B4-BE49-F238E27FC236}">
                <a16:creationId xmlns:a16="http://schemas.microsoft.com/office/drawing/2014/main" id="{0AA1D2B8-4301-4716-8967-16E7F2BCB5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6DE655-DFB3-4D1F-A5B3-D235A665B693}"/>
              </a:ext>
            </a:extLst>
          </p:cNvPr>
          <p:cNvSpPr>
            <a:spLocks noGrp="1"/>
          </p:cNvSpPr>
          <p:nvPr>
            <p:ph type="sldNum" sz="quarter" idx="12"/>
          </p:nvPr>
        </p:nvSpPr>
        <p:spPr/>
        <p:txBody>
          <a:bodyPr/>
          <a:lstStyle/>
          <a:p>
            <a:fld id="{F1FA64EC-2E7B-4E69-9AB3-679116107C23}" type="slidenum">
              <a:rPr lang="en-US" altLang="en-US" smtClean="0"/>
              <a:pPr/>
              <a:t>‹#›</a:t>
            </a:fld>
            <a:endParaRPr lang="en-US" altLang="en-US"/>
          </a:p>
        </p:txBody>
      </p:sp>
    </p:spTree>
    <p:extLst>
      <p:ext uri="{BB962C8B-B14F-4D97-AF65-F5344CB8AC3E}">
        <p14:creationId xmlns:p14="http://schemas.microsoft.com/office/powerpoint/2010/main" val="1651965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49F81-772C-4D9C-A628-A06FD1D208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1A4268-AE9C-43E4-9AF5-5446955F10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C23EEC-2879-42DC-B3D3-1CB808E221AB}"/>
              </a:ext>
            </a:extLst>
          </p:cNvPr>
          <p:cNvSpPr>
            <a:spLocks noGrp="1"/>
          </p:cNvSpPr>
          <p:nvPr>
            <p:ph type="dt" sz="half" idx="10"/>
          </p:nvPr>
        </p:nvSpPr>
        <p:spPr/>
        <p:txBody>
          <a:bodyPr/>
          <a:lstStyle/>
          <a:p>
            <a:fld id="{D6EDC403-E906-43D7-975F-69F67B30EB54}" type="datetimeFigureOut">
              <a:rPr lang="en-US" smtClean="0"/>
              <a:t>3/24/2020</a:t>
            </a:fld>
            <a:endParaRPr lang="en-US"/>
          </a:p>
        </p:txBody>
      </p:sp>
      <p:sp>
        <p:nvSpPr>
          <p:cNvPr id="5" name="Footer Placeholder 4">
            <a:extLst>
              <a:ext uri="{FF2B5EF4-FFF2-40B4-BE49-F238E27FC236}">
                <a16:creationId xmlns:a16="http://schemas.microsoft.com/office/drawing/2014/main" id="{9BBFDC23-A0D1-400C-871C-73DB6C948B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34EFD0-71D3-457E-9254-44CCCED0DF55}"/>
              </a:ext>
            </a:extLst>
          </p:cNvPr>
          <p:cNvSpPr>
            <a:spLocks noGrp="1"/>
          </p:cNvSpPr>
          <p:nvPr>
            <p:ph type="sldNum" sz="quarter" idx="12"/>
          </p:nvPr>
        </p:nvSpPr>
        <p:spPr/>
        <p:txBody>
          <a:bodyPr/>
          <a:lstStyle/>
          <a:p>
            <a:fld id="{71A14D94-EA6D-4964-92BE-3D7D358FD7CC}" type="slidenum">
              <a:rPr lang="en-US" altLang="en-US" smtClean="0"/>
              <a:pPr/>
              <a:t>‹#›</a:t>
            </a:fld>
            <a:endParaRPr lang="en-US" altLang="en-US"/>
          </a:p>
        </p:txBody>
      </p:sp>
    </p:spTree>
    <p:extLst>
      <p:ext uri="{BB962C8B-B14F-4D97-AF65-F5344CB8AC3E}">
        <p14:creationId xmlns:p14="http://schemas.microsoft.com/office/powerpoint/2010/main" val="155301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theme" Target="../theme/theme4.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19" Type="http://schemas.openxmlformats.org/officeDocument/2006/relationships/image" Target="../media/image3.png"/><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image" Target="../media/image3.pn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theme" Target="../theme/theme5.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49" descr="&#10;SBA_bg.jpg                                                     000C8D08Macintosh HD                   C4E0376D:">
            <a:extLst>
              <a:ext uri="{FF2B5EF4-FFF2-40B4-BE49-F238E27FC236}">
                <a16:creationId xmlns:a16="http://schemas.microsoft.com/office/drawing/2014/main" id="{03F2B586-FCB5-405D-98E3-69D7B948A0C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b="25555"/>
          <a:stretch>
            <a:fillRect/>
          </a:stretch>
        </p:blipFill>
        <p:spPr bwMode="auto">
          <a:xfrm>
            <a:off x="0" y="1295400"/>
            <a:ext cx="9144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7">
            <a:extLst>
              <a:ext uri="{FF2B5EF4-FFF2-40B4-BE49-F238E27FC236}">
                <a16:creationId xmlns:a16="http://schemas.microsoft.com/office/drawing/2014/main" id="{F15F87D5-265C-446E-906B-71D9CC4A5F56}"/>
              </a:ext>
            </a:extLst>
          </p:cNvPr>
          <p:cNvSpPr>
            <a:spLocks noChangeArrowheads="1"/>
          </p:cNvSpPr>
          <p:nvPr/>
        </p:nvSpPr>
        <p:spPr bwMode="auto">
          <a:xfrm>
            <a:off x="0" y="0"/>
            <a:ext cx="9144000" cy="914400"/>
          </a:xfrm>
          <a:prstGeom prst="rect">
            <a:avLst/>
          </a:prstGeom>
          <a:solidFill>
            <a:srgbClr val="2BAFD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rgbClr val="545555"/>
                </a:solidFill>
                <a:latin typeface="Arial" charset="0"/>
                <a:ea typeface="ＭＳ Ｐゴシック" pitchFamily="34" charset="-128"/>
              </a:defRPr>
            </a:lvl1pPr>
            <a:lvl2pPr marL="742950" indent="-285750" eaLnBrk="0" hangingPunct="0">
              <a:defRPr sz="2000">
                <a:solidFill>
                  <a:srgbClr val="545555"/>
                </a:solidFill>
                <a:latin typeface="Arial" charset="0"/>
                <a:ea typeface="ＭＳ Ｐゴシック" pitchFamily="34" charset="-128"/>
              </a:defRPr>
            </a:lvl2pPr>
            <a:lvl3pPr marL="1143000" indent="-228600" eaLnBrk="0" hangingPunct="0">
              <a:defRPr sz="2000">
                <a:solidFill>
                  <a:srgbClr val="545555"/>
                </a:solidFill>
                <a:latin typeface="Arial" charset="0"/>
                <a:ea typeface="ＭＳ Ｐゴシック" pitchFamily="34" charset="-128"/>
              </a:defRPr>
            </a:lvl3pPr>
            <a:lvl4pPr marL="1600200" indent="-228600" eaLnBrk="0" hangingPunct="0">
              <a:defRPr sz="2000">
                <a:solidFill>
                  <a:srgbClr val="545555"/>
                </a:solidFill>
                <a:latin typeface="Arial" charset="0"/>
                <a:ea typeface="ＭＳ Ｐゴシック" pitchFamily="34" charset="-128"/>
              </a:defRPr>
            </a:lvl4pPr>
            <a:lvl5pPr marL="2057400" indent="-228600" eaLnBrk="0" hangingPunct="0">
              <a:defRPr sz="2000">
                <a:solidFill>
                  <a:srgbClr val="545555"/>
                </a:solidFill>
                <a:latin typeface="Arial" charset="0"/>
                <a:ea typeface="ＭＳ Ｐゴシック" pitchFamily="34" charset="-128"/>
              </a:defRPr>
            </a:lvl5pPr>
            <a:lvl6pPr marL="2514600" indent="-228600" eaLnBrk="0" fontAlgn="base" hangingPunct="0">
              <a:spcBef>
                <a:spcPct val="0"/>
              </a:spcBef>
              <a:spcAft>
                <a:spcPct val="0"/>
              </a:spcAft>
              <a:defRPr sz="2000">
                <a:solidFill>
                  <a:srgbClr val="545555"/>
                </a:solidFill>
                <a:latin typeface="Arial" charset="0"/>
                <a:ea typeface="ＭＳ Ｐゴシック" pitchFamily="34" charset="-128"/>
              </a:defRPr>
            </a:lvl6pPr>
            <a:lvl7pPr marL="2971800" indent="-228600" eaLnBrk="0" fontAlgn="base" hangingPunct="0">
              <a:spcBef>
                <a:spcPct val="0"/>
              </a:spcBef>
              <a:spcAft>
                <a:spcPct val="0"/>
              </a:spcAft>
              <a:defRPr sz="2000">
                <a:solidFill>
                  <a:srgbClr val="545555"/>
                </a:solidFill>
                <a:latin typeface="Arial" charset="0"/>
                <a:ea typeface="ＭＳ Ｐゴシック" pitchFamily="34" charset="-128"/>
              </a:defRPr>
            </a:lvl7pPr>
            <a:lvl8pPr marL="3429000" indent="-228600" eaLnBrk="0" fontAlgn="base" hangingPunct="0">
              <a:spcBef>
                <a:spcPct val="0"/>
              </a:spcBef>
              <a:spcAft>
                <a:spcPct val="0"/>
              </a:spcAft>
              <a:defRPr sz="2000">
                <a:solidFill>
                  <a:srgbClr val="545555"/>
                </a:solidFill>
                <a:latin typeface="Arial" charset="0"/>
                <a:ea typeface="ＭＳ Ｐゴシック" pitchFamily="34" charset="-128"/>
              </a:defRPr>
            </a:lvl8pPr>
            <a:lvl9pPr marL="3886200" indent="-228600" eaLnBrk="0" fontAlgn="base" hangingPunct="0">
              <a:spcBef>
                <a:spcPct val="0"/>
              </a:spcBef>
              <a:spcAft>
                <a:spcPct val="0"/>
              </a:spcAft>
              <a:defRPr sz="2000">
                <a:solidFill>
                  <a:srgbClr val="545555"/>
                </a:solidFill>
                <a:latin typeface="Arial" charset="0"/>
                <a:ea typeface="ＭＳ Ｐゴシック" pitchFamily="34" charset="-128"/>
              </a:defRPr>
            </a:lvl9pPr>
          </a:lstStyle>
          <a:p>
            <a:pPr algn="ctr" eaLnBrk="1" hangingPunct="1">
              <a:defRPr/>
            </a:pPr>
            <a:endParaRPr lang="en-US" altLang="en-US">
              <a:latin typeface="Arial Narrow" pitchFamily="34" charset="0"/>
            </a:endParaRPr>
          </a:p>
        </p:txBody>
      </p:sp>
      <p:sp>
        <p:nvSpPr>
          <p:cNvPr id="1028" name="Rectangle 28">
            <a:extLst>
              <a:ext uri="{FF2B5EF4-FFF2-40B4-BE49-F238E27FC236}">
                <a16:creationId xmlns:a16="http://schemas.microsoft.com/office/drawing/2014/main" id="{1D5884FE-BE7D-428F-B09B-B8D866D9CE48}"/>
              </a:ext>
            </a:extLst>
          </p:cNvPr>
          <p:cNvSpPr>
            <a:spLocks noChangeArrowheads="1"/>
          </p:cNvSpPr>
          <p:nvPr/>
        </p:nvSpPr>
        <p:spPr bwMode="auto">
          <a:xfrm>
            <a:off x="0" y="6324600"/>
            <a:ext cx="9144000" cy="533400"/>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rgbClr val="545555"/>
                </a:solidFill>
                <a:latin typeface="Arial" charset="0"/>
                <a:ea typeface="ＭＳ Ｐゴシック" pitchFamily="34" charset="-128"/>
              </a:defRPr>
            </a:lvl1pPr>
            <a:lvl2pPr marL="742950" indent="-285750" eaLnBrk="0" hangingPunct="0">
              <a:defRPr sz="2000">
                <a:solidFill>
                  <a:srgbClr val="545555"/>
                </a:solidFill>
                <a:latin typeface="Arial" charset="0"/>
                <a:ea typeface="ＭＳ Ｐゴシック" pitchFamily="34" charset="-128"/>
              </a:defRPr>
            </a:lvl2pPr>
            <a:lvl3pPr marL="1143000" indent="-228600" eaLnBrk="0" hangingPunct="0">
              <a:defRPr sz="2000">
                <a:solidFill>
                  <a:srgbClr val="545555"/>
                </a:solidFill>
                <a:latin typeface="Arial" charset="0"/>
                <a:ea typeface="ＭＳ Ｐゴシック" pitchFamily="34" charset="-128"/>
              </a:defRPr>
            </a:lvl3pPr>
            <a:lvl4pPr marL="1600200" indent="-228600" eaLnBrk="0" hangingPunct="0">
              <a:defRPr sz="2000">
                <a:solidFill>
                  <a:srgbClr val="545555"/>
                </a:solidFill>
                <a:latin typeface="Arial" charset="0"/>
                <a:ea typeface="ＭＳ Ｐゴシック" pitchFamily="34" charset="-128"/>
              </a:defRPr>
            </a:lvl4pPr>
            <a:lvl5pPr marL="2057400" indent="-228600" eaLnBrk="0" hangingPunct="0">
              <a:defRPr sz="2000">
                <a:solidFill>
                  <a:srgbClr val="545555"/>
                </a:solidFill>
                <a:latin typeface="Arial" charset="0"/>
                <a:ea typeface="ＭＳ Ｐゴシック" pitchFamily="34" charset="-128"/>
              </a:defRPr>
            </a:lvl5pPr>
            <a:lvl6pPr marL="2514600" indent="-228600" eaLnBrk="0" fontAlgn="base" hangingPunct="0">
              <a:spcBef>
                <a:spcPct val="0"/>
              </a:spcBef>
              <a:spcAft>
                <a:spcPct val="0"/>
              </a:spcAft>
              <a:defRPr sz="2000">
                <a:solidFill>
                  <a:srgbClr val="545555"/>
                </a:solidFill>
                <a:latin typeface="Arial" charset="0"/>
                <a:ea typeface="ＭＳ Ｐゴシック" pitchFamily="34" charset="-128"/>
              </a:defRPr>
            </a:lvl6pPr>
            <a:lvl7pPr marL="2971800" indent="-228600" eaLnBrk="0" fontAlgn="base" hangingPunct="0">
              <a:spcBef>
                <a:spcPct val="0"/>
              </a:spcBef>
              <a:spcAft>
                <a:spcPct val="0"/>
              </a:spcAft>
              <a:defRPr sz="2000">
                <a:solidFill>
                  <a:srgbClr val="545555"/>
                </a:solidFill>
                <a:latin typeface="Arial" charset="0"/>
                <a:ea typeface="ＭＳ Ｐゴシック" pitchFamily="34" charset="-128"/>
              </a:defRPr>
            </a:lvl7pPr>
            <a:lvl8pPr marL="3429000" indent="-228600" eaLnBrk="0" fontAlgn="base" hangingPunct="0">
              <a:spcBef>
                <a:spcPct val="0"/>
              </a:spcBef>
              <a:spcAft>
                <a:spcPct val="0"/>
              </a:spcAft>
              <a:defRPr sz="2000">
                <a:solidFill>
                  <a:srgbClr val="545555"/>
                </a:solidFill>
                <a:latin typeface="Arial" charset="0"/>
                <a:ea typeface="ＭＳ Ｐゴシック" pitchFamily="34" charset="-128"/>
              </a:defRPr>
            </a:lvl8pPr>
            <a:lvl9pPr marL="3886200" indent="-228600" eaLnBrk="0" fontAlgn="base" hangingPunct="0">
              <a:spcBef>
                <a:spcPct val="0"/>
              </a:spcBef>
              <a:spcAft>
                <a:spcPct val="0"/>
              </a:spcAft>
              <a:defRPr sz="2000">
                <a:solidFill>
                  <a:srgbClr val="545555"/>
                </a:solidFill>
                <a:latin typeface="Arial" charset="0"/>
                <a:ea typeface="ＭＳ Ｐゴシック" pitchFamily="34" charset="-128"/>
              </a:defRPr>
            </a:lvl9pPr>
          </a:lstStyle>
          <a:p>
            <a:pPr algn="ctr" eaLnBrk="1" hangingPunct="1">
              <a:defRPr/>
            </a:pPr>
            <a:endParaRPr lang="en-US" altLang="en-US">
              <a:solidFill>
                <a:srgbClr val="F0BA20"/>
              </a:solidFill>
              <a:latin typeface="Arial Narrow" pitchFamily="34" charset="0"/>
            </a:endParaRPr>
          </a:p>
        </p:txBody>
      </p:sp>
      <p:sp>
        <p:nvSpPr>
          <p:cNvPr id="1029" name="Rectangle 2">
            <a:extLst>
              <a:ext uri="{FF2B5EF4-FFF2-40B4-BE49-F238E27FC236}">
                <a16:creationId xmlns:a16="http://schemas.microsoft.com/office/drawing/2014/main" id="{50B28F48-728E-485D-8EAB-B0971B660E36}"/>
              </a:ext>
            </a:extLst>
          </p:cNvPr>
          <p:cNvSpPr>
            <a:spLocks noGrp="1" noChangeArrowheads="1"/>
          </p:cNvSpPr>
          <p:nvPr>
            <p:ph type="title"/>
          </p:nvPr>
        </p:nvSpPr>
        <p:spPr bwMode="auto">
          <a:xfrm>
            <a:off x="381000" y="190500"/>
            <a:ext cx="83058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ctr" anchorCtr="0" compatLnSpc="1">
            <a:prstTxWarp prst="textNoShape">
              <a:avLst/>
            </a:prstTxWarp>
          </a:bodyPr>
          <a:lstStyle/>
          <a:p>
            <a:pPr lvl="0"/>
            <a:r>
              <a:rPr lang="en-US" altLang="en-US"/>
              <a:t>Click to edit Master title style</a:t>
            </a:r>
          </a:p>
        </p:txBody>
      </p:sp>
      <p:sp>
        <p:nvSpPr>
          <p:cNvPr id="1048" name="Rectangle 24">
            <a:extLst>
              <a:ext uri="{FF2B5EF4-FFF2-40B4-BE49-F238E27FC236}">
                <a16:creationId xmlns:a16="http://schemas.microsoft.com/office/drawing/2014/main" id="{ECC58143-73F8-421D-AC80-FAE3D52E7E65}"/>
              </a:ext>
            </a:extLst>
          </p:cNvPr>
          <p:cNvSpPr>
            <a:spLocks noGrp="1" noChangeArrowheads="1"/>
          </p:cNvSpPr>
          <p:nvPr>
            <p:ph type="sldNum" sz="quarter" idx="4"/>
          </p:nvPr>
        </p:nvSpPr>
        <p:spPr bwMode="auto">
          <a:xfrm>
            <a:off x="0" y="6324600"/>
            <a:ext cx="533400" cy="533400"/>
          </a:xfrm>
          <a:prstGeom prst="rect">
            <a:avLst/>
          </a:prstGeom>
          <a:solidFill>
            <a:srgbClr val="727176"/>
          </a:solidFill>
          <a:ln w="9525">
            <a:noFill/>
            <a:miter lim="800000"/>
            <a:headEnd/>
            <a:tailEnd/>
          </a:ln>
          <a:effectLst/>
        </p:spPr>
        <p:txBody>
          <a:bodyPr vert="horz" wrap="square" lIns="91440" tIns="45720" rIns="91440" bIns="45720" numCol="1" anchor="ctr" anchorCtr="1" compatLnSpc="1">
            <a:prstTxWarp prst="textNoShape">
              <a:avLst/>
            </a:prstTxWarp>
          </a:bodyPr>
          <a:lstStyle>
            <a:lvl1pPr algn="r" eaLnBrk="0" hangingPunct="0">
              <a:defRPr sz="1600">
                <a:solidFill>
                  <a:schemeClr val="bg1"/>
                </a:solidFill>
                <a:latin typeface="Arial Narrow" panose="020B0606020202030204" pitchFamily="34" charset="0"/>
              </a:defRPr>
            </a:lvl1pPr>
          </a:lstStyle>
          <a:p>
            <a:fld id="{5B487535-6771-4C89-94E6-86335C677870}" type="slidenum">
              <a:rPr lang="en-US" altLang="en-US"/>
              <a:pPr/>
              <a:t>‹#›</a:t>
            </a:fld>
            <a:endParaRPr lang="en-US" altLang="en-US"/>
          </a:p>
        </p:txBody>
      </p:sp>
      <p:sp>
        <p:nvSpPr>
          <p:cNvPr id="1031" name="Rectangle 39">
            <a:extLst>
              <a:ext uri="{FF2B5EF4-FFF2-40B4-BE49-F238E27FC236}">
                <a16:creationId xmlns:a16="http://schemas.microsoft.com/office/drawing/2014/main" id="{59533BB0-3613-446E-8D5C-2D4F668D1376}"/>
              </a:ext>
            </a:extLst>
          </p:cNvPr>
          <p:cNvSpPr>
            <a:spLocks noChangeArrowheads="1"/>
          </p:cNvSpPr>
          <p:nvPr/>
        </p:nvSpPr>
        <p:spPr bwMode="auto">
          <a:xfrm>
            <a:off x="0" y="0"/>
            <a:ext cx="9144000" cy="152400"/>
          </a:xfrm>
          <a:prstGeom prst="rect">
            <a:avLst/>
          </a:prstGeom>
          <a:solidFill>
            <a:srgbClr val="17627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rgbClr val="545555"/>
                </a:solidFill>
                <a:latin typeface="Arial" charset="0"/>
                <a:ea typeface="ＭＳ Ｐゴシック" pitchFamily="34" charset="-128"/>
              </a:defRPr>
            </a:lvl1pPr>
            <a:lvl2pPr marL="742950" indent="-285750" eaLnBrk="0" hangingPunct="0">
              <a:defRPr sz="2000">
                <a:solidFill>
                  <a:srgbClr val="545555"/>
                </a:solidFill>
                <a:latin typeface="Arial" charset="0"/>
                <a:ea typeface="ＭＳ Ｐゴシック" pitchFamily="34" charset="-128"/>
              </a:defRPr>
            </a:lvl2pPr>
            <a:lvl3pPr marL="1143000" indent="-228600" eaLnBrk="0" hangingPunct="0">
              <a:defRPr sz="2000">
                <a:solidFill>
                  <a:srgbClr val="545555"/>
                </a:solidFill>
                <a:latin typeface="Arial" charset="0"/>
                <a:ea typeface="ＭＳ Ｐゴシック" pitchFamily="34" charset="-128"/>
              </a:defRPr>
            </a:lvl3pPr>
            <a:lvl4pPr marL="1600200" indent="-228600" eaLnBrk="0" hangingPunct="0">
              <a:defRPr sz="2000">
                <a:solidFill>
                  <a:srgbClr val="545555"/>
                </a:solidFill>
                <a:latin typeface="Arial" charset="0"/>
                <a:ea typeface="ＭＳ Ｐゴシック" pitchFamily="34" charset="-128"/>
              </a:defRPr>
            </a:lvl4pPr>
            <a:lvl5pPr marL="2057400" indent="-228600" eaLnBrk="0" hangingPunct="0">
              <a:defRPr sz="2000">
                <a:solidFill>
                  <a:srgbClr val="545555"/>
                </a:solidFill>
                <a:latin typeface="Arial" charset="0"/>
                <a:ea typeface="ＭＳ Ｐゴシック" pitchFamily="34" charset="-128"/>
              </a:defRPr>
            </a:lvl5pPr>
            <a:lvl6pPr marL="2514600" indent="-228600" eaLnBrk="0" fontAlgn="base" hangingPunct="0">
              <a:spcBef>
                <a:spcPct val="0"/>
              </a:spcBef>
              <a:spcAft>
                <a:spcPct val="0"/>
              </a:spcAft>
              <a:defRPr sz="2000">
                <a:solidFill>
                  <a:srgbClr val="545555"/>
                </a:solidFill>
                <a:latin typeface="Arial" charset="0"/>
                <a:ea typeface="ＭＳ Ｐゴシック" pitchFamily="34" charset="-128"/>
              </a:defRPr>
            </a:lvl6pPr>
            <a:lvl7pPr marL="2971800" indent="-228600" eaLnBrk="0" fontAlgn="base" hangingPunct="0">
              <a:spcBef>
                <a:spcPct val="0"/>
              </a:spcBef>
              <a:spcAft>
                <a:spcPct val="0"/>
              </a:spcAft>
              <a:defRPr sz="2000">
                <a:solidFill>
                  <a:srgbClr val="545555"/>
                </a:solidFill>
                <a:latin typeface="Arial" charset="0"/>
                <a:ea typeface="ＭＳ Ｐゴシック" pitchFamily="34" charset="-128"/>
              </a:defRPr>
            </a:lvl7pPr>
            <a:lvl8pPr marL="3429000" indent="-228600" eaLnBrk="0" fontAlgn="base" hangingPunct="0">
              <a:spcBef>
                <a:spcPct val="0"/>
              </a:spcBef>
              <a:spcAft>
                <a:spcPct val="0"/>
              </a:spcAft>
              <a:defRPr sz="2000">
                <a:solidFill>
                  <a:srgbClr val="545555"/>
                </a:solidFill>
                <a:latin typeface="Arial" charset="0"/>
                <a:ea typeface="ＭＳ Ｐゴシック" pitchFamily="34" charset="-128"/>
              </a:defRPr>
            </a:lvl8pPr>
            <a:lvl9pPr marL="3886200" indent="-228600" eaLnBrk="0" fontAlgn="base" hangingPunct="0">
              <a:spcBef>
                <a:spcPct val="0"/>
              </a:spcBef>
              <a:spcAft>
                <a:spcPct val="0"/>
              </a:spcAft>
              <a:defRPr sz="2000">
                <a:solidFill>
                  <a:srgbClr val="545555"/>
                </a:solidFill>
                <a:latin typeface="Arial" charset="0"/>
                <a:ea typeface="ＭＳ Ｐゴシック" pitchFamily="34" charset="-128"/>
              </a:defRPr>
            </a:lvl9pPr>
          </a:lstStyle>
          <a:p>
            <a:pPr algn="ctr" eaLnBrk="1" hangingPunct="1">
              <a:defRPr/>
            </a:pPr>
            <a:endParaRPr lang="en-US" altLang="en-US">
              <a:solidFill>
                <a:srgbClr val="F0BA20"/>
              </a:solidFill>
              <a:latin typeface="Arial Narrow" pitchFamily="34" charset="0"/>
            </a:endParaRPr>
          </a:p>
        </p:txBody>
      </p:sp>
    </p:spTree>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Lst>
  <p:transition/>
  <p:hf hdr="0" ftr="0" dt="0"/>
  <p:txStyles>
    <p:titleStyle>
      <a:lvl1pPr algn="l" rtl="0" eaLnBrk="0" fontAlgn="base" hangingPunct="0">
        <a:spcBef>
          <a:spcPct val="0"/>
        </a:spcBef>
        <a:spcAft>
          <a:spcPct val="0"/>
        </a:spcAft>
        <a:defRPr sz="3600">
          <a:solidFill>
            <a:srgbClr val="000000"/>
          </a:solidFill>
          <a:latin typeface="Arial Narrow"/>
          <a:ea typeface="+mj-ea"/>
          <a:cs typeface="ＭＳ Ｐゴシック"/>
        </a:defRPr>
      </a:lvl1pPr>
      <a:lvl2pPr algn="l" rtl="0" eaLnBrk="0" fontAlgn="base" hangingPunct="0">
        <a:spcBef>
          <a:spcPct val="0"/>
        </a:spcBef>
        <a:spcAft>
          <a:spcPct val="0"/>
        </a:spcAft>
        <a:defRPr sz="3600">
          <a:solidFill>
            <a:srgbClr val="000000"/>
          </a:solidFill>
          <a:latin typeface="Arial Narrow" pitchFamily="34" charset="0"/>
          <a:ea typeface="ＭＳ Ｐゴシック" pitchFamily="96" charset="-128"/>
          <a:cs typeface="ＭＳ Ｐゴシック"/>
        </a:defRPr>
      </a:lvl2pPr>
      <a:lvl3pPr algn="l" rtl="0" eaLnBrk="0" fontAlgn="base" hangingPunct="0">
        <a:spcBef>
          <a:spcPct val="0"/>
        </a:spcBef>
        <a:spcAft>
          <a:spcPct val="0"/>
        </a:spcAft>
        <a:defRPr sz="3600">
          <a:solidFill>
            <a:srgbClr val="000000"/>
          </a:solidFill>
          <a:latin typeface="Arial Narrow" pitchFamily="34" charset="0"/>
          <a:ea typeface="ＭＳ Ｐゴシック" pitchFamily="96" charset="-128"/>
          <a:cs typeface="ＭＳ Ｐゴシック"/>
        </a:defRPr>
      </a:lvl3pPr>
      <a:lvl4pPr algn="l" rtl="0" eaLnBrk="0" fontAlgn="base" hangingPunct="0">
        <a:spcBef>
          <a:spcPct val="0"/>
        </a:spcBef>
        <a:spcAft>
          <a:spcPct val="0"/>
        </a:spcAft>
        <a:defRPr sz="3600">
          <a:solidFill>
            <a:srgbClr val="000000"/>
          </a:solidFill>
          <a:latin typeface="Arial Narrow" pitchFamily="34" charset="0"/>
          <a:ea typeface="ＭＳ Ｐゴシック" pitchFamily="96" charset="-128"/>
          <a:cs typeface="ＭＳ Ｐゴシック"/>
        </a:defRPr>
      </a:lvl4pPr>
      <a:lvl5pPr algn="l" rtl="0" eaLnBrk="0" fontAlgn="base" hangingPunct="0">
        <a:spcBef>
          <a:spcPct val="0"/>
        </a:spcBef>
        <a:spcAft>
          <a:spcPct val="0"/>
        </a:spcAft>
        <a:defRPr sz="3600">
          <a:solidFill>
            <a:srgbClr val="000000"/>
          </a:solidFill>
          <a:latin typeface="Arial Narrow" pitchFamily="34" charset="0"/>
          <a:ea typeface="ＭＳ Ｐゴシック" pitchFamily="96" charset="-128"/>
          <a:cs typeface="ＭＳ Ｐゴシック"/>
        </a:defRPr>
      </a:lvl5pPr>
      <a:lvl6pPr marL="457200" algn="l" rtl="0" fontAlgn="base">
        <a:spcBef>
          <a:spcPct val="0"/>
        </a:spcBef>
        <a:spcAft>
          <a:spcPct val="0"/>
        </a:spcAft>
        <a:defRPr sz="3600">
          <a:solidFill>
            <a:srgbClr val="000000"/>
          </a:solidFill>
          <a:latin typeface="Arial" charset="0"/>
          <a:ea typeface="ＭＳ Ｐゴシック" pitchFamily="96" charset="-128"/>
        </a:defRPr>
      </a:lvl6pPr>
      <a:lvl7pPr marL="914400" algn="l" rtl="0" fontAlgn="base">
        <a:spcBef>
          <a:spcPct val="0"/>
        </a:spcBef>
        <a:spcAft>
          <a:spcPct val="0"/>
        </a:spcAft>
        <a:defRPr sz="3600">
          <a:solidFill>
            <a:srgbClr val="000000"/>
          </a:solidFill>
          <a:latin typeface="Arial" charset="0"/>
          <a:ea typeface="ＭＳ Ｐゴシック" pitchFamily="96" charset="-128"/>
        </a:defRPr>
      </a:lvl7pPr>
      <a:lvl8pPr marL="1371600" algn="l" rtl="0" fontAlgn="base">
        <a:spcBef>
          <a:spcPct val="0"/>
        </a:spcBef>
        <a:spcAft>
          <a:spcPct val="0"/>
        </a:spcAft>
        <a:defRPr sz="3600">
          <a:solidFill>
            <a:srgbClr val="000000"/>
          </a:solidFill>
          <a:latin typeface="Arial" charset="0"/>
          <a:ea typeface="ＭＳ Ｐゴシック" pitchFamily="96" charset="-128"/>
        </a:defRPr>
      </a:lvl8pPr>
      <a:lvl9pPr marL="1828800" algn="l" rtl="0" fontAlgn="base">
        <a:spcBef>
          <a:spcPct val="0"/>
        </a:spcBef>
        <a:spcAft>
          <a:spcPct val="0"/>
        </a:spcAft>
        <a:defRPr sz="3600">
          <a:solidFill>
            <a:srgbClr val="000000"/>
          </a:solidFill>
          <a:latin typeface="Arial" charset="0"/>
          <a:ea typeface="ＭＳ Ｐゴシック" pitchFamily="96" charset="-128"/>
        </a:defRPr>
      </a:lvl9pPr>
    </p:titleStyle>
    <p:bodyStyle>
      <a:lvl1pPr marL="225425" indent="-225425" algn="l" rtl="0" eaLnBrk="0" fontAlgn="base" hangingPunct="0">
        <a:spcBef>
          <a:spcPct val="20000"/>
        </a:spcBef>
        <a:spcAft>
          <a:spcPct val="35000"/>
        </a:spcAft>
        <a:buClr>
          <a:srgbClr val="2BAFD0"/>
        </a:buClr>
        <a:buFont typeface="Wingdings" panose="05000000000000000000" pitchFamily="2" charset="2"/>
        <a:buChar char="§"/>
        <a:defRPr sz="2800">
          <a:solidFill>
            <a:srgbClr val="166276"/>
          </a:solidFill>
          <a:latin typeface="Arial Narrow"/>
          <a:ea typeface="+mn-ea"/>
          <a:cs typeface="ＭＳ Ｐゴシック"/>
        </a:defRPr>
      </a:lvl1pPr>
      <a:lvl2pPr marL="627063" indent="-169863" algn="l" rtl="0" eaLnBrk="0" fontAlgn="base" hangingPunct="0">
        <a:spcBef>
          <a:spcPct val="20000"/>
        </a:spcBef>
        <a:spcAft>
          <a:spcPct val="35000"/>
        </a:spcAft>
        <a:buClr>
          <a:srgbClr val="2BAFD0"/>
        </a:buClr>
        <a:buFont typeface="Wingdings" panose="05000000000000000000" pitchFamily="2" charset="2"/>
        <a:buChar char="§"/>
        <a:defRPr sz="2000">
          <a:solidFill>
            <a:srgbClr val="727176"/>
          </a:solidFill>
          <a:latin typeface="Arial Narrow"/>
          <a:ea typeface="+mn-ea"/>
          <a:cs typeface="ＭＳ Ｐゴシック"/>
        </a:defRPr>
      </a:lvl2pPr>
      <a:lvl3pPr marL="1025525" indent="-169863" algn="l" rtl="0" eaLnBrk="0" fontAlgn="base" hangingPunct="0">
        <a:spcBef>
          <a:spcPct val="20000"/>
        </a:spcBef>
        <a:spcAft>
          <a:spcPct val="35000"/>
        </a:spcAft>
        <a:buClr>
          <a:srgbClr val="2BAFD0"/>
        </a:buClr>
        <a:buFont typeface="Wingdings" panose="05000000000000000000" pitchFamily="2" charset="2"/>
        <a:buChar char="§"/>
        <a:defRPr sz="2400">
          <a:solidFill>
            <a:srgbClr val="2BAFD0"/>
          </a:solidFill>
          <a:latin typeface="Arial Narrow"/>
          <a:ea typeface="+mn-ea"/>
          <a:cs typeface="ＭＳ Ｐゴシック"/>
        </a:defRPr>
      </a:lvl3pPr>
      <a:lvl4pPr marL="1316038" indent="-176213" algn="l" rtl="0" eaLnBrk="0" fontAlgn="base" hangingPunct="0">
        <a:spcBef>
          <a:spcPct val="20000"/>
        </a:spcBef>
        <a:spcAft>
          <a:spcPct val="35000"/>
        </a:spcAft>
        <a:buClr>
          <a:srgbClr val="2BAFD0"/>
        </a:buClr>
        <a:buFont typeface="Wingdings" panose="05000000000000000000" pitchFamily="2" charset="2"/>
        <a:buChar char="§"/>
        <a:defRPr sz="1600">
          <a:solidFill>
            <a:srgbClr val="176276"/>
          </a:solidFill>
          <a:latin typeface="Arial Narrow"/>
          <a:ea typeface="+mn-ea"/>
          <a:cs typeface="ＭＳ Ｐゴシック"/>
        </a:defRPr>
      </a:lvl4pPr>
      <a:lvl5pPr marL="1654175" indent="-111125" algn="l" rtl="0" eaLnBrk="0" fontAlgn="base" hangingPunct="0">
        <a:spcBef>
          <a:spcPct val="20000"/>
        </a:spcBef>
        <a:spcAft>
          <a:spcPct val="35000"/>
        </a:spcAft>
        <a:buClr>
          <a:srgbClr val="2BAFD0"/>
        </a:buClr>
        <a:buFont typeface="Wingdings" panose="05000000000000000000" pitchFamily="2" charset="2"/>
        <a:buChar char="§"/>
        <a:defRPr sz="1600">
          <a:solidFill>
            <a:srgbClr val="747474"/>
          </a:solidFill>
          <a:latin typeface="Arial Narrow"/>
          <a:ea typeface="+mn-ea"/>
          <a:cs typeface="ＭＳ Ｐゴシック"/>
        </a:defRPr>
      </a:lvl5pPr>
      <a:lvl6pPr marL="2111375" indent="-111125" algn="l" rtl="0" fontAlgn="base">
        <a:spcBef>
          <a:spcPct val="20000"/>
        </a:spcBef>
        <a:spcAft>
          <a:spcPct val="35000"/>
        </a:spcAft>
        <a:buClr>
          <a:srgbClr val="2BAFD0"/>
        </a:buClr>
        <a:buFont typeface="Wingdings" pitchFamily="2" charset="2"/>
        <a:buChar char="§"/>
        <a:defRPr sz="1600">
          <a:solidFill>
            <a:srgbClr val="747474"/>
          </a:solidFill>
          <a:latin typeface="+mn-lt"/>
          <a:ea typeface="+mn-ea"/>
        </a:defRPr>
      </a:lvl6pPr>
      <a:lvl7pPr marL="2568575" indent="-111125" algn="l" rtl="0" fontAlgn="base">
        <a:spcBef>
          <a:spcPct val="20000"/>
        </a:spcBef>
        <a:spcAft>
          <a:spcPct val="35000"/>
        </a:spcAft>
        <a:buClr>
          <a:srgbClr val="2BAFD0"/>
        </a:buClr>
        <a:buFont typeface="Wingdings" pitchFamily="2" charset="2"/>
        <a:buChar char="§"/>
        <a:defRPr sz="1600">
          <a:solidFill>
            <a:srgbClr val="747474"/>
          </a:solidFill>
          <a:latin typeface="+mn-lt"/>
          <a:ea typeface="+mn-ea"/>
        </a:defRPr>
      </a:lvl7pPr>
      <a:lvl8pPr marL="3025775" indent="-111125" algn="l" rtl="0" fontAlgn="base">
        <a:spcBef>
          <a:spcPct val="20000"/>
        </a:spcBef>
        <a:spcAft>
          <a:spcPct val="35000"/>
        </a:spcAft>
        <a:buClr>
          <a:srgbClr val="2BAFD0"/>
        </a:buClr>
        <a:buFont typeface="Wingdings" pitchFamily="2" charset="2"/>
        <a:buChar char="§"/>
        <a:defRPr sz="1600">
          <a:solidFill>
            <a:srgbClr val="747474"/>
          </a:solidFill>
          <a:latin typeface="+mn-lt"/>
          <a:ea typeface="+mn-ea"/>
        </a:defRPr>
      </a:lvl8pPr>
      <a:lvl9pPr marL="3482975" indent="-111125" algn="l" rtl="0" fontAlgn="base">
        <a:spcBef>
          <a:spcPct val="20000"/>
        </a:spcBef>
        <a:spcAft>
          <a:spcPct val="35000"/>
        </a:spcAft>
        <a:buClr>
          <a:srgbClr val="2BAFD0"/>
        </a:buClr>
        <a:buFont typeface="Wingdings" pitchFamily="2" charset="2"/>
        <a:buChar char="§"/>
        <a:defRPr sz="1600">
          <a:solidFill>
            <a:srgbClr val="747474"/>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6BFF46-1A16-4FE8-806F-6B5E81190BA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F374F2B-5D02-4FB4-8164-1EAEC6DE964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1BDCC4-03FE-418C-A1A0-34F041CA562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6EDC403-E906-43D7-975F-69F67B30EB54}" type="datetimeFigureOut">
              <a:rPr lang="en-US" smtClean="0"/>
              <a:t>3/24/2020</a:t>
            </a:fld>
            <a:endParaRPr lang="en-US"/>
          </a:p>
        </p:txBody>
      </p:sp>
      <p:sp>
        <p:nvSpPr>
          <p:cNvPr id="5" name="Footer Placeholder 4">
            <a:extLst>
              <a:ext uri="{FF2B5EF4-FFF2-40B4-BE49-F238E27FC236}">
                <a16:creationId xmlns:a16="http://schemas.microsoft.com/office/drawing/2014/main" id="{08787864-5D37-407A-B7C2-528EDDAA8C2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9C07230-5B2C-4B2C-AE4C-FB333428E9F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487535-6771-4C89-94E6-86335C677870}" type="slidenum">
              <a:rPr lang="en-US" altLang="en-US" smtClean="0"/>
              <a:pPr/>
              <a:t>‹#›</a:t>
            </a:fld>
            <a:endParaRPr lang="en-US" altLang="en-US"/>
          </a:p>
        </p:txBody>
      </p:sp>
    </p:spTree>
    <p:extLst>
      <p:ext uri="{BB962C8B-B14F-4D97-AF65-F5344CB8AC3E}">
        <p14:creationId xmlns:p14="http://schemas.microsoft.com/office/powerpoint/2010/main" val="1939823576"/>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 id="2147484075"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11ADF4-0932-4B75-9AB7-E3FBA9495465}"/>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F56B55E-FC6B-48A8-B42E-9F54932C92A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3B6894-D458-4CE4-8EF0-C56E03AB9D52}"/>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632719-BA03-4315-84EF-608B88E59956}" type="datetimeFigureOut">
              <a:rPr lang="en-US" smtClean="0"/>
              <a:t>3/24/2020</a:t>
            </a:fld>
            <a:endParaRPr lang="en-US"/>
          </a:p>
        </p:txBody>
      </p:sp>
      <p:sp>
        <p:nvSpPr>
          <p:cNvPr id="5" name="Footer Placeholder 4">
            <a:extLst>
              <a:ext uri="{FF2B5EF4-FFF2-40B4-BE49-F238E27FC236}">
                <a16:creationId xmlns:a16="http://schemas.microsoft.com/office/drawing/2014/main" id="{35DB90D0-D82F-4BF9-ACAF-8F150047A561}"/>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F0EA823-47F4-4C83-BAF5-042242C5196A}"/>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F616F5-A7D9-48D2-842A-0EA191E495E5}" type="slidenum">
              <a:rPr lang="en-US" smtClean="0"/>
              <a:t>‹#›</a:t>
            </a:fld>
            <a:endParaRPr lang="en-US"/>
          </a:p>
        </p:txBody>
      </p:sp>
    </p:spTree>
    <p:extLst>
      <p:ext uri="{BB962C8B-B14F-4D97-AF65-F5344CB8AC3E}">
        <p14:creationId xmlns:p14="http://schemas.microsoft.com/office/powerpoint/2010/main" val="1704874857"/>
      </p:ext>
    </p:extLst>
  </p:cSld>
  <p:clrMap bg1="lt1" tx1="dk1" bg2="lt2" tx2="dk2" accent1="accent1" accent2="accent2" accent3="accent3" accent4="accent4" accent5="accent5" accent6="accent6" hlink="hlink" folHlink="folHlink"/>
  <p:sldLayoutIdLst>
    <p:sldLayoutId id="2147484047" r:id="rId1"/>
    <p:sldLayoutId id="2147484048" r:id="rId2"/>
    <p:sldLayoutId id="2147484049" r:id="rId3"/>
    <p:sldLayoutId id="2147484050" r:id="rId4"/>
    <p:sldLayoutId id="2147484051" r:id="rId5"/>
    <p:sldLayoutId id="2147484052" r:id="rId6"/>
    <p:sldLayoutId id="2147484053" r:id="rId7"/>
    <p:sldLayoutId id="2147484054" r:id="rId8"/>
    <p:sldLayoutId id="2147484055" r:id="rId9"/>
    <p:sldLayoutId id="2147484056" r:id="rId10"/>
    <p:sldLayoutId id="214748405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9" name="Group 28"/>
          <p:cNvGrpSpPr/>
          <p:nvPr userDrawn="1"/>
        </p:nvGrpSpPr>
        <p:grpSpPr>
          <a:xfrm>
            <a:off x="96552" y="84029"/>
            <a:ext cx="8950896" cy="329742"/>
            <a:chOff x="157803" y="-1075245"/>
            <a:chExt cx="8950896" cy="329742"/>
          </a:xfrm>
        </p:grpSpPr>
        <p:sp>
          <p:nvSpPr>
            <p:cNvPr id="24" name="Rectangle 23"/>
            <p:cNvSpPr/>
            <p:nvPr userDrawn="1"/>
          </p:nvSpPr>
          <p:spPr>
            <a:xfrm rot="5400000">
              <a:off x="4506856" y="-5424296"/>
              <a:ext cx="126396" cy="8824500"/>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n>
                  <a:noFill/>
                </a:ln>
              </a:endParaRPr>
            </a:p>
          </p:txBody>
        </p:sp>
        <p:sp>
          <p:nvSpPr>
            <p:cNvPr id="26" name="Rectangle 25"/>
            <p:cNvSpPr/>
            <p:nvPr userDrawn="1"/>
          </p:nvSpPr>
          <p:spPr>
            <a:xfrm>
              <a:off x="8982303" y="-1075245"/>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noFill/>
                </a:ln>
              </a:endParaRPr>
            </a:p>
          </p:txBody>
        </p:sp>
        <p:sp>
          <p:nvSpPr>
            <p:cNvPr id="28" name="Rectangle 27"/>
            <p:cNvSpPr/>
            <p:nvPr userDrawn="1"/>
          </p:nvSpPr>
          <p:spPr>
            <a:xfrm>
              <a:off x="157803" y="-1075245"/>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noFill/>
                </a:ln>
              </a:endParaRPr>
            </a:p>
          </p:txBody>
        </p:sp>
      </p:grpSp>
      <p:sp>
        <p:nvSpPr>
          <p:cNvPr id="6" name="Slide Number Placeholder 5"/>
          <p:cNvSpPr>
            <a:spLocks noGrp="1"/>
          </p:cNvSpPr>
          <p:nvPr>
            <p:ph type="sldNum" sz="quarter" idx="4"/>
          </p:nvPr>
        </p:nvSpPr>
        <p:spPr>
          <a:xfrm>
            <a:off x="6796510" y="6194307"/>
            <a:ext cx="2057400" cy="365125"/>
          </a:xfrm>
          <a:prstGeom prst="rect">
            <a:avLst/>
          </a:prstGeom>
        </p:spPr>
        <p:txBody>
          <a:bodyPr vert="horz" lIns="91440" tIns="45720" rIns="91440" bIns="45720" rtlCol="0" anchor="ctr"/>
          <a:lstStyle>
            <a:lvl1pPr algn="r">
              <a:defRPr sz="900">
                <a:solidFill>
                  <a:schemeClr val="tx1">
                    <a:tint val="75000"/>
                  </a:schemeClr>
                </a:solidFill>
                <a:latin typeface="Source Sans Pro" charset="0"/>
                <a:ea typeface="Source Sans Pro" charset="0"/>
                <a:cs typeface="Source Sans Pro" charset="0"/>
              </a:defRPr>
            </a:lvl1pPr>
          </a:lstStyle>
          <a:p>
            <a:fld id="{B1AB44B9-F1EC-4F4B-88D4-413245C9CD3E}" type="slidenum">
              <a:rPr lang="en-US" smtClean="0"/>
              <a:pPr/>
              <a:t>‹#›</a:t>
            </a:fld>
            <a:endParaRPr lang="en-US" dirty="0"/>
          </a:p>
        </p:txBody>
      </p:sp>
      <p:sp>
        <p:nvSpPr>
          <p:cNvPr id="2" name="Title Placeholder 1"/>
          <p:cNvSpPr>
            <a:spLocks noGrp="1"/>
          </p:cNvSpPr>
          <p:nvPr>
            <p:ph type="title"/>
          </p:nvPr>
        </p:nvSpPr>
        <p:spPr>
          <a:xfrm>
            <a:off x="628650" y="367025"/>
            <a:ext cx="7886700" cy="116003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85748"/>
            <a:ext cx="7886700" cy="444651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028950" y="6194307"/>
            <a:ext cx="3086100" cy="365125"/>
          </a:xfrm>
          <a:prstGeom prst="rect">
            <a:avLst/>
          </a:prstGeom>
        </p:spPr>
        <p:txBody>
          <a:bodyPr vert="horz" lIns="91440" tIns="45720" rIns="91440" bIns="45720" rtlCol="0" anchor="ctr"/>
          <a:lstStyle>
            <a:lvl1pPr algn="ctr">
              <a:defRPr sz="900">
                <a:solidFill>
                  <a:schemeClr val="tx1">
                    <a:tint val="75000"/>
                  </a:schemeClr>
                </a:solidFill>
                <a:latin typeface="Source Sans Pro" charset="0"/>
                <a:ea typeface="Source Sans Pro" charset="0"/>
                <a:cs typeface="Source Sans Pro" charset="0"/>
              </a:defRPr>
            </a:lvl1pPr>
          </a:lstStyle>
          <a:p>
            <a:r>
              <a:rPr lang="en-US"/>
              <a:t>Office of Disaster Assistance</a:t>
            </a:r>
            <a:endParaRPr lang="en-US" dirty="0"/>
          </a:p>
        </p:txBody>
      </p:sp>
      <p:sp>
        <p:nvSpPr>
          <p:cNvPr id="4" name="Date Placeholder 3"/>
          <p:cNvSpPr>
            <a:spLocks noGrp="1"/>
          </p:cNvSpPr>
          <p:nvPr userDrawn="1">
            <p:ph type="dt" sz="half" idx="2"/>
          </p:nvPr>
        </p:nvSpPr>
        <p:spPr>
          <a:xfrm>
            <a:off x="419100" y="6194307"/>
            <a:ext cx="1767635" cy="365125"/>
          </a:xfrm>
          <a:prstGeom prst="rect">
            <a:avLst/>
          </a:prstGeom>
        </p:spPr>
        <p:txBody>
          <a:bodyPr vert="horz" lIns="91440" tIns="45720" rIns="91440" bIns="45720" rtlCol="0" anchor="ctr"/>
          <a:lstStyle>
            <a:lvl1pPr algn="l">
              <a:defRPr sz="900">
                <a:solidFill>
                  <a:schemeClr val="tx1">
                    <a:tint val="75000"/>
                  </a:schemeClr>
                </a:solidFill>
                <a:latin typeface="Source Sans Pro" charset="0"/>
                <a:ea typeface="Source Sans Pro" charset="0"/>
                <a:cs typeface="Source Sans Pro" charset="0"/>
              </a:defRPr>
            </a:lvl1pPr>
          </a:lstStyle>
          <a:p>
            <a:endParaRPr lang="en-US" dirty="0"/>
          </a:p>
        </p:txBody>
      </p:sp>
      <p:sp>
        <p:nvSpPr>
          <p:cNvPr id="17" name="Rectangle 16"/>
          <p:cNvSpPr/>
          <p:nvPr userDrawn="1"/>
        </p:nvSpPr>
        <p:spPr>
          <a:xfrm rot="5400000">
            <a:off x="4651327" y="2502552"/>
            <a:ext cx="126396" cy="8413052"/>
          </a:xfrm>
          <a:prstGeom prst="rect">
            <a:avLst/>
          </a:prstGeom>
          <a:solidFill>
            <a:srgbClr val="CC35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n>
                <a:noFill/>
              </a:ln>
            </a:endParaRPr>
          </a:p>
        </p:txBody>
      </p:sp>
      <p:sp>
        <p:nvSpPr>
          <p:cNvPr id="31" name="Rectangle 30"/>
          <p:cNvSpPr/>
          <p:nvPr userDrawn="1"/>
        </p:nvSpPr>
        <p:spPr>
          <a:xfrm>
            <a:off x="8921052" y="6328188"/>
            <a:ext cx="126396" cy="445733"/>
          </a:xfrm>
          <a:custGeom>
            <a:avLst/>
            <a:gdLst>
              <a:gd name="connsiteX0" fmla="*/ 0 w 126396"/>
              <a:gd name="connsiteY0" fmla="*/ 0 h 445733"/>
              <a:gd name="connsiteX1" fmla="*/ 126396 w 126396"/>
              <a:gd name="connsiteY1" fmla="*/ 0 h 445733"/>
              <a:gd name="connsiteX2" fmla="*/ 126396 w 126396"/>
              <a:gd name="connsiteY2" fmla="*/ 445733 h 445733"/>
              <a:gd name="connsiteX3" fmla="*/ 0 w 126396"/>
              <a:gd name="connsiteY3" fmla="*/ 445733 h 445733"/>
              <a:gd name="connsiteX4" fmla="*/ 0 w 126396"/>
              <a:gd name="connsiteY4" fmla="*/ 0 h 445733"/>
              <a:gd name="connsiteX0" fmla="*/ 0 w 126396"/>
              <a:gd name="connsiteY0" fmla="*/ 0 h 445733"/>
              <a:gd name="connsiteX1" fmla="*/ 126396 w 126396"/>
              <a:gd name="connsiteY1" fmla="*/ 0 h 445733"/>
              <a:gd name="connsiteX2" fmla="*/ 123221 w 126396"/>
              <a:gd name="connsiteY2" fmla="*/ 325083 h 445733"/>
              <a:gd name="connsiteX3" fmla="*/ 0 w 126396"/>
              <a:gd name="connsiteY3" fmla="*/ 445733 h 445733"/>
              <a:gd name="connsiteX4" fmla="*/ 0 w 126396"/>
              <a:gd name="connsiteY4" fmla="*/ 0 h 445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96" h="445733">
                <a:moveTo>
                  <a:pt x="0" y="0"/>
                </a:moveTo>
                <a:lnTo>
                  <a:pt x="126396" y="0"/>
                </a:lnTo>
                <a:cubicBezTo>
                  <a:pt x="125338" y="108361"/>
                  <a:pt x="124279" y="216722"/>
                  <a:pt x="123221" y="325083"/>
                </a:cubicBezTo>
                <a:lnTo>
                  <a:pt x="0" y="445733"/>
                </a:lnTo>
                <a:lnTo>
                  <a:pt x="0" y="0"/>
                </a:lnTo>
                <a:close/>
              </a:path>
            </a:pathLst>
          </a:cu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noFill/>
              </a:ln>
            </a:endParaRPr>
          </a:p>
        </p:txBody>
      </p:sp>
      <p:pic>
        <p:nvPicPr>
          <p:cNvPr id="32" name="Picture 31"/>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09997" y="6512421"/>
            <a:ext cx="332145" cy="253885"/>
          </a:xfrm>
          <a:prstGeom prst="rect">
            <a:avLst/>
          </a:prstGeom>
        </p:spPr>
      </p:pic>
    </p:spTree>
    <p:extLst>
      <p:ext uri="{BB962C8B-B14F-4D97-AF65-F5344CB8AC3E}">
        <p14:creationId xmlns:p14="http://schemas.microsoft.com/office/powerpoint/2010/main" val="3056378507"/>
      </p:ext>
    </p:extLst>
  </p:cSld>
  <p:clrMap bg1="lt1" tx1="dk1" bg2="lt2" tx2="dk2" accent1="accent1" accent2="accent2" accent3="accent3" accent4="accent4" accent5="accent5" accent6="accent6" hlink="hlink" folHlink="folHlink"/>
  <p:sldLayoutIdLst>
    <p:sldLayoutId id="2147484059" r:id="rId1"/>
    <p:sldLayoutId id="2147484060" r:id="rId2"/>
    <p:sldLayoutId id="2147484061" r:id="rId3"/>
    <p:sldLayoutId id="2147484062" r:id="rId4"/>
    <p:sldLayoutId id="2147484063" r:id="rId5"/>
    <p:sldLayoutId id="2147484064" r:id="rId6"/>
    <p:sldLayoutId id="2147484065" r:id="rId7"/>
    <p:sldLayoutId id="2147484066" r:id="rId8"/>
    <p:sldLayoutId id="2147484067" r:id="rId9"/>
    <p:sldLayoutId id="2147484068" r:id="rId10"/>
    <p:sldLayoutId id="2147484069" r:id="rId11"/>
    <p:sldLayoutId id="2147484070" r:id="rId12"/>
    <p:sldLayoutId id="2147484071" r:id="rId13"/>
    <p:sldLayoutId id="2147484072" r:id="rId14"/>
    <p:sldLayoutId id="2147484073" r:id="rId15"/>
    <p:sldLayoutId id="2147484074" r:id="rId16"/>
    <p:sldLayoutId id="2147484076" r:id="rId17"/>
  </p:sldLayoutIdLst>
  <p:hf hdr="0" dt="0"/>
  <p:txStyles>
    <p:titleStyle>
      <a:lvl1pPr algn="ctr" defTabSz="685749" rtl="0" eaLnBrk="1" latinLnBrk="0" hangingPunct="1">
        <a:lnSpc>
          <a:spcPct val="90000"/>
        </a:lnSpc>
        <a:spcBef>
          <a:spcPct val="0"/>
        </a:spcBef>
        <a:buNone/>
        <a:defRPr sz="2700" b="1" i="0" kern="1200" spc="-75" baseline="0">
          <a:solidFill>
            <a:srgbClr val="003F80"/>
          </a:solidFill>
          <a:latin typeface="Source Sans Pro" charset="0"/>
          <a:ea typeface="Source Sans Pro" charset="0"/>
          <a:cs typeface="Source Sans Pro" charset="0"/>
        </a:defRPr>
      </a:lvl1pPr>
    </p:titleStyle>
    <p:bodyStyle>
      <a:lvl1pPr marL="171438" indent="-171438" algn="l" defTabSz="685749" rtl="0" eaLnBrk="1" latinLnBrk="0" hangingPunct="1">
        <a:lnSpc>
          <a:spcPct val="90000"/>
        </a:lnSpc>
        <a:spcBef>
          <a:spcPts val="750"/>
        </a:spcBef>
        <a:buFont typeface="Arial"/>
        <a:buChar char="•"/>
        <a:defRPr sz="2100" kern="1200">
          <a:solidFill>
            <a:schemeClr val="tx1"/>
          </a:solidFill>
          <a:latin typeface="Source Sans Pro" charset="0"/>
          <a:ea typeface="Source Sans Pro" charset="0"/>
          <a:cs typeface="Source Sans Pro" charset="0"/>
        </a:defRPr>
      </a:lvl1pPr>
      <a:lvl2pPr marL="514313" indent="-171438" algn="l" defTabSz="685749" rtl="0" eaLnBrk="1" latinLnBrk="0" hangingPunct="1">
        <a:lnSpc>
          <a:spcPct val="90000"/>
        </a:lnSpc>
        <a:spcBef>
          <a:spcPts val="375"/>
        </a:spcBef>
        <a:buFont typeface="Arial"/>
        <a:buChar char="•"/>
        <a:defRPr sz="1800" kern="1200">
          <a:solidFill>
            <a:schemeClr val="tx1"/>
          </a:solidFill>
          <a:latin typeface="Source Sans Pro" charset="0"/>
          <a:ea typeface="Source Sans Pro" charset="0"/>
          <a:cs typeface="Source Sans Pro" charset="0"/>
        </a:defRPr>
      </a:lvl2pPr>
      <a:lvl3pPr marL="857186" indent="-171438" algn="l" defTabSz="685749" rtl="0" eaLnBrk="1" latinLnBrk="0" hangingPunct="1">
        <a:lnSpc>
          <a:spcPct val="90000"/>
        </a:lnSpc>
        <a:spcBef>
          <a:spcPts val="375"/>
        </a:spcBef>
        <a:buFont typeface="Arial"/>
        <a:buChar char="•"/>
        <a:defRPr sz="1500" kern="1200">
          <a:solidFill>
            <a:schemeClr val="tx1"/>
          </a:solidFill>
          <a:latin typeface="Source Sans Pro" charset="0"/>
          <a:ea typeface="Source Sans Pro" charset="0"/>
          <a:cs typeface="Source Sans Pro" charset="0"/>
        </a:defRPr>
      </a:lvl3pPr>
      <a:lvl4pPr marL="1200060"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4pPr>
      <a:lvl5pPr marL="1542935"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5pPr>
      <a:lvl6pPr marL="1885809"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749" rtl="0" eaLnBrk="1" latinLnBrk="0" hangingPunct="1">
        <a:defRPr sz="1350" kern="1200">
          <a:solidFill>
            <a:schemeClr val="tx1"/>
          </a:solidFill>
          <a:latin typeface="+mn-lt"/>
          <a:ea typeface="+mn-ea"/>
          <a:cs typeface="+mn-cs"/>
        </a:defRPr>
      </a:lvl1pPr>
      <a:lvl2pPr marL="342875" algn="l" defTabSz="685749" rtl="0" eaLnBrk="1" latinLnBrk="0" hangingPunct="1">
        <a:defRPr sz="1350" kern="1200">
          <a:solidFill>
            <a:schemeClr val="tx1"/>
          </a:solidFill>
          <a:latin typeface="+mn-lt"/>
          <a:ea typeface="+mn-ea"/>
          <a:cs typeface="+mn-cs"/>
        </a:defRPr>
      </a:lvl2pPr>
      <a:lvl3pPr marL="685749" algn="l" defTabSz="685749" rtl="0" eaLnBrk="1" latinLnBrk="0" hangingPunct="1">
        <a:defRPr sz="1350" kern="1200">
          <a:solidFill>
            <a:schemeClr val="tx1"/>
          </a:solidFill>
          <a:latin typeface="+mn-lt"/>
          <a:ea typeface="+mn-ea"/>
          <a:cs typeface="+mn-cs"/>
        </a:defRPr>
      </a:lvl3pPr>
      <a:lvl4pPr marL="1028624" algn="l" defTabSz="685749" rtl="0" eaLnBrk="1" latinLnBrk="0" hangingPunct="1">
        <a:defRPr sz="1350" kern="1200">
          <a:solidFill>
            <a:schemeClr val="tx1"/>
          </a:solidFill>
          <a:latin typeface="+mn-lt"/>
          <a:ea typeface="+mn-ea"/>
          <a:cs typeface="+mn-cs"/>
        </a:defRPr>
      </a:lvl4pPr>
      <a:lvl5pPr marL="1371498" algn="l" defTabSz="685749" rtl="0" eaLnBrk="1" latinLnBrk="0" hangingPunct="1">
        <a:defRPr sz="1350" kern="1200">
          <a:solidFill>
            <a:schemeClr val="tx1"/>
          </a:solidFill>
          <a:latin typeface="+mn-lt"/>
          <a:ea typeface="+mn-ea"/>
          <a:cs typeface="+mn-cs"/>
        </a:defRPr>
      </a:lvl5pPr>
      <a:lvl6pPr marL="1714373" algn="l" defTabSz="685749" rtl="0" eaLnBrk="1" latinLnBrk="0" hangingPunct="1">
        <a:defRPr sz="1350" kern="1200">
          <a:solidFill>
            <a:schemeClr val="tx1"/>
          </a:solidFill>
          <a:latin typeface="+mn-lt"/>
          <a:ea typeface="+mn-ea"/>
          <a:cs typeface="+mn-cs"/>
        </a:defRPr>
      </a:lvl6pPr>
      <a:lvl7pPr marL="2057246" algn="l" defTabSz="685749" rtl="0" eaLnBrk="1" latinLnBrk="0" hangingPunct="1">
        <a:defRPr sz="1350" kern="1200">
          <a:solidFill>
            <a:schemeClr val="tx1"/>
          </a:solidFill>
          <a:latin typeface="+mn-lt"/>
          <a:ea typeface="+mn-ea"/>
          <a:cs typeface="+mn-cs"/>
        </a:defRPr>
      </a:lvl7pPr>
      <a:lvl8pPr marL="2400120" algn="l" defTabSz="685749" rtl="0" eaLnBrk="1" latinLnBrk="0" hangingPunct="1">
        <a:defRPr sz="1350" kern="1200">
          <a:solidFill>
            <a:schemeClr val="tx1"/>
          </a:solidFill>
          <a:latin typeface="+mn-lt"/>
          <a:ea typeface="+mn-ea"/>
          <a:cs typeface="+mn-cs"/>
        </a:defRPr>
      </a:lvl8pPr>
      <a:lvl9pPr marL="2742995" algn="l" defTabSz="685749"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9" name="Group 28"/>
          <p:cNvGrpSpPr/>
          <p:nvPr userDrawn="1"/>
        </p:nvGrpSpPr>
        <p:grpSpPr>
          <a:xfrm>
            <a:off x="96552" y="84029"/>
            <a:ext cx="8950896" cy="329742"/>
            <a:chOff x="157803" y="-1075245"/>
            <a:chExt cx="8950896" cy="329742"/>
          </a:xfrm>
        </p:grpSpPr>
        <p:sp>
          <p:nvSpPr>
            <p:cNvPr id="24" name="Rectangle 23"/>
            <p:cNvSpPr/>
            <p:nvPr userDrawn="1"/>
          </p:nvSpPr>
          <p:spPr>
            <a:xfrm rot="5400000">
              <a:off x="4506856" y="-5424296"/>
              <a:ext cx="126396" cy="8824500"/>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n>
                  <a:noFill/>
                </a:ln>
              </a:endParaRPr>
            </a:p>
          </p:txBody>
        </p:sp>
        <p:sp>
          <p:nvSpPr>
            <p:cNvPr id="26" name="Rectangle 25"/>
            <p:cNvSpPr/>
            <p:nvPr userDrawn="1"/>
          </p:nvSpPr>
          <p:spPr>
            <a:xfrm>
              <a:off x="8982303" y="-1075245"/>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noFill/>
                </a:ln>
              </a:endParaRPr>
            </a:p>
          </p:txBody>
        </p:sp>
        <p:sp>
          <p:nvSpPr>
            <p:cNvPr id="28" name="Rectangle 27"/>
            <p:cNvSpPr/>
            <p:nvPr userDrawn="1"/>
          </p:nvSpPr>
          <p:spPr>
            <a:xfrm>
              <a:off x="157803" y="-1075245"/>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noFill/>
                </a:ln>
              </a:endParaRPr>
            </a:p>
          </p:txBody>
        </p:sp>
      </p:grpSp>
      <p:sp>
        <p:nvSpPr>
          <p:cNvPr id="6" name="Slide Number Placeholder 5"/>
          <p:cNvSpPr>
            <a:spLocks noGrp="1"/>
          </p:cNvSpPr>
          <p:nvPr>
            <p:ph type="sldNum" sz="quarter" idx="4"/>
          </p:nvPr>
        </p:nvSpPr>
        <p:spPr>
          <a:xfrm>
            <a:off x="6796510" y="6194307"/>
            <a:ext cx="2057400" cy="365125"/>
          </a:xfrm>
          <a:prstGeom prst="rect">
            <a:avLst/>
          </a:prstGeom>
        </p:spPr>
        <p:txBody>
          <a:bodyPr vert="horz" lIns="91440" tIns="45720" rIns="91440" bIns="45720" rtlCol="0" anchor="ctr"/>
          <a:lstStyle>
            <a:lvl1pPr algn="r">
              <a:defRPr sz="900">
                <a:solidFill>
                  <a:schemeClr val="tx1">
                    <a:tint val="75000"/>
                  </a:schemeClr>
                </a:solidFill>
                <a:latin typeface="Source Sans Pro" charset="0"/>
                <a:ea typeface="Source Sans Pro" charset="0"/>
                <a:cs typeface="Source Sans Pro" charset="0"/>
              </a:defRPr>
            </a:lvl1pPr>
          </a:lstStyle>
          <a:p>
            <a:fld id="{B1AB44B9-F1EC-4F4B-88D4-413245C9CD3E}" type="slidenum">
              <a:rPr lang="en-US" smtClean="0"/>
              <a:pPr/>
              <a:t>‹#›</a:t>
            </a:fld>
            <a:endParaRPr lang="en-US" dirty="0"/>
          </a:p>
        </p:txBody>
      </p:sp>
      <p:sp>
        <p:nvSpPr>
          <p:cNvPr id="2" name="Title Placeholder 1"/>
          <p:cNvSpPr>
            <a:spLocks noGrp="1"/>
          </p:cNvSpPr>
          <p:nvPr>
            <p:ph type="title"/>
          </p:nvPr>
        </p:nvSpPr>
        <p:spPr>
          <a:xfrm>
            <a:off x="628650" y="367025"/>
            <a:ext cx="7886700" cy="116003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85748"/>
            <a:ext cx="7886700" cy="444651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028950" y="6194307"/>
            <a:ext cx="3086100" cy="365125"/>
          </a:xfrm>
          <a:prstGeom prst="rect">
            <a:avLst/>
          </a:prstGeom>
        </p:spPr>
        <p:txBody>
          <a:bodyPr vert="horz" lIns="91440" tIns="45720" rIns="91440" bIns="45720" rtlCol="0" anchor="ctr"/>
          <a:lstStyle>
            <a:lvl1pPr algn="ctr">
              <a:defRPr sz="900">
                <a:solidFill>
                  <a:schemeClr val="tx1">
                    <a:tint val="75000"/>
                  </a:schemeClr>
                </a:solidFill>
                <a:latin typeface="Source Sans Pro" charset="0"/>
                <a:ea typeface="Source Sans Pro" charset="0"/>
                <a:cs typeface="Source Sans Pro" charset="0"/>
              </a:defRPr>
            </a:lvl1pPr>
          </a:lstStyle>
          <a:p>
            <a:r>
              <a:rPr lang="en-US"/>
              <a:t>Office of Disaster Assistance</a:t>
            </a:r>
            <a:endParaRPr lang="en-US" dirty="0"/>
          </a:p>
        </p:txBody>
      </p:sp>
      <p:sp>
        <p:nvSpPr>
          <p:cNvPr id="4" name="Date Placeholder 3"/>
          <p:cNvSpPr>
            <a:spLocks noGrp="1"/>
          </p:cNvSpPr>
          <p:nvPr userDrawn="1">
            <p:ph type="dt" sz="half" idx="2"/>
          </p:nvPr>
        </p:nvSpPr>
        <p:spPr>
          <a:xfrm>
            <a:off x="419100" y="6194307"/>
            <a:ext cx="1767635" cy="365125"/>
          </a:xfrm>
          <a:prstGeom prst="rect">
            <a:avLst/>
          </a:prstGeom>
        </p:spPr>
        <p:txBody>
          <a:bodyPr vert="horz" lIns="91440" tIns="45720" rIns="91440" bIns="45720" rtlCol="0" anchor="ctr"/>
          <a:lstStyle>
            <a:lvl1pPr algn="l">
              <a:defRPr sz="900">
                <a:solidFill>
                  <a:schemeClr val="tx1">
                    <a:tint val="75000"/>
                  </a:schemeClr>
                </a:solidFill>
                <a:latin typeface="Source Sans Pro" charset="0"/>
                <a:ea typeface="Source Sans Pro" charset="0"/>
                <a:cs typeface="Source Sans Pro" charset="0"/>
              </a:defRPr>
            </a:lvl1pPr>
          </a:lstStyle>
          <a:p>
            <a:endParaRPr lang="en-US" dirty="0"/>
          </a:p>
        </p:txBody>
      </p:sp>
      <p:sp>
        <p:nvSpPr>
          <p:cNvPr id="17" name="Rectangle 16"/>
          <p:cNvSpPr/>
          <p:nvPr userDrawn="1"/>
        </p:nvSpPr>
        <p:spPr>
          <a:xfrm rot="5400000">
            <a:off x="4651327" y="2502552"/>
            <a:ext cx="126396" cy="8413052"/>
          </a:xfrm>
          <a:prstGeom prst="rect">
            <a:avLst/>
          </a:prstGeom>
          <a:solidFill>
            <a:srgbClr val="CC35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n>
                <a:noFill/>
              </a:ln>
            </a:endParaRPr>
          </a:p>
        </p:txBody>
      </p:sp>
      <p:sp>
        <p:nvSpPr>
          <p:cNvPr id="31" name="Rectangle 30"/>
          <p:cNvSpPr/>
          <p:nvPr userDrawn="1"/>
        </p:nvSpPr>
        <p:spPr>
          <a:xfrm>
            <a:off x="8921052" y="6328188"/>
            <a:ext cx="126396" cy="445733"/>
          </a:xfrm>
          <a:custGeom>
            <a:avLst/>
            <a:gdLst>
              <a:gd name="connsiteX0" fmla="*/ 0 w 126396"/>
              <a:gd name="connsiteY0" fmla="*/ 0 h 445733"/>
              <a:gd name="connsiteX1" fmla="*/ 126396 w 126396"/>
              <a:gd name="connsiteY1" fmla="*/ 0 h 445733"/>
              <a:gd name="connsiteX2" fmla="*/ 126396 w 126396"/>
              <a:gd name="connsiteY2" fmla="*/ 445733 h 445733"/>
              <a:gd name="connsiteX3" fmla="*/ 0 w 126396"/>
              <a:gd name="connsiteY3" fmla="*/ 445733 h 445733"/>
              <a:gd name="connsiteX4" fmla="*/ 0 w 126396"/>
              <a:gd name="connsiteY4" fmla="*/ 0 h 445733"/>
              <a:gd name="connsiteX0" fmla="*/ 0 w 126396"/>
              <a:gd name="connsiteY0" fmla="*/ 0 h 445733"/>
              <a:gd name="connsiteX1" fmla="*/ 126396 w 126396"/>
              <a:gd name="connsiteY1" fmla="*/ 0 h 445733"/>
              <a:gd name="connsiteX2" fmla="*/ 123221 w 126396"/>
              <a:gd name="connsiteY2" fmla="*/ 325083 h 445733"/>
              <a:gd name="connsiteX3" fmla="*/ 0 w 126396"/>
              <a:gd name="connsiteY3" fmla="*/ 445733 h 445733"/>
              <a:gd name="connsiteX4" fmla="*/ 0 w 126396"/>
              <a:gd name="connsiteY4" fmla="*/ 0 h 445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96" h="445733">
                <a:moveTo>
                  <a:pt x="0" y="0"/>
                </a:moveTo>
                <a:lnTo>
                  <a:pt x="126396" y="0"/>
                </a:lnTo>
                <a:cubicBezTo>
                  <a:pt x="125338" y="108361"/>
                  <a:pt x="124279" y="216722"/>
                  <a:pt x="123221" y="325083"/>
                </a:cubicBezTo>
                <a:lnTo>
                  <a:pt x="0" y="445733"/>
                </a:lnTo>
                <a:lnTo>
                  <a:pt x="0" y="0"/>
                </a:lnTo>
                <a:close/>
              </a:path>
            </a:pathLst>
          </a:cu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noFill/>
              </a:ln>
            </a:endParaRPr>
          </a:p>
        </p:txBody>
      </p:sp>
      <p:pic>
        <p:nvPicPr>
          <p:cNvPr id="32" name="Picture 31"/>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09997" y="6512421"/>
            <a:ext cx="332145" cy="253885"/>
          </a:xfrm>
          <a:prstGeom prst="rect">
            <a:avLst/>
          </a:prstGeom>
        </p:spPr>
      </p:pic>
    </p:spTree>
    <p:extLst>
      <p:ext uri="{BB962C8B-B14F-4D97-AF65-F5344CB8AC3E}">
        <p14:creationId xmlns:p14="http://schemas.microsoft.com/office/powerpoint/2010/main" val="3917139311"/>
      </p:ext>
    </p:extLst>
  </p:cSld>
  <p:clrMap bg1="lt1" tx1="dk1" bg2="lt2" tx2="dk2" accent1="accent1" accent2="accent2" accent3="accent3" accent4="accent4" accent5="accent5" accent6="accent6" hlink="hlink" folHlink="folHlink"/>
  <p:sldLayoutIdLst>
    <p:sldLayoutId id="2147484030" r:id="rId1"/>
    <p:sldLayoutId id="2147484031" r:id="rId2"/>
    <p:sldLayoutId id="2147484032" r:id="rId3"/>
    <p:sldLayoutId id="2147484033" r:id="rId4"/>
    <p:sldLayoutId id="2147484034" r:id="rId5"/>
    <p:sldLayoutId id="2147484035" r:id="rId6"/>
    <p:sldLayoutId id="2147484036" r:id="rId7"/>
    <p:sldLayoutId id="2147484037" r:id="rId8"/>
    <p:sldLayoutId id="2147484038" r:id="rId9"/>
    <p:sldLayoutId id="2147484039" r:id="rId10"/>
    <p:sldLayoutId id="2147484040" r:id="rId11"/>
    <p:sldLayoutId id="2147484041" r:id="rId12"/>
    <p:sldLayoutId id="2147484042" r:id="rId13"/>
    <p:sldLayoutId id="2147484043" r:id="rId14"/>
    <p:sldLayoutId id="2147484044" r:id="rId15"/>
    <p:sldLayoutId id="2147484045" r:id="rId16"/>
  </p:sldLayoutIdLst>
  <p:hf hdr="0" dt="0"/>
  <p:txStyles>
    <p:titleStyle>
      <a:lvl1pPr algn="ctr" defTabSz="685749" rtl="0" eaLnBrk="1" latinLnBrk="0" hangingPunct="1">
        <a:lnSpc>
          <a:spcPct val="90000"/>
        </a:lnSpc>
        <a:spcBef>
          <a:spcPct val="0"/>
        </a:spcBef>
        <a:buNone/>
        <a:defRPr sz="2700" b="1" i="0" kern="1200" spc="-75" baseline="0">
          <a:solidFill>
            <a:srgbClr val="003F80"/>
          </a:solidFill>
          <a:latin typeface="Source Sans Pro" charset="0"/>
          <a:ea typeface="Source Sans Pro" charset="0"/>
          <a:cs typeface="Source Sans Pro" charset="0"/>
        </a:defRPr>
      </a:lvl1pPr>
    </p:titleStyle>
    <p:bodyStyle>
      <a:lvl1pPr marL="171438" indent="-171438" algn="l" defTabSz="685749" rtl="0" eaLnBrk="1" latinLnBrk="0" hangingPunct="1">
        <a:lnSpc>
          <a:spcPct val="90000"/>
        </a:lnSpc>
        <a:spcBef>
          <a:spcPts val="750"/>
        </a:spcBef>
        <a:buFont typeface="Arial"/>
        <a:buChar char="•"/>
        <a:defRPr sz="2100" kern="1200">
          <a:solidFill>
            <a:schemeClr val="tx1"/>
          </a:solidFill>
          <a:latin typeface="Source Sans Pro" charset="0"/>
          <a:ea typeface="Source Sans Pro" charset="0"/>
          <a:cs typeface="Source Sans Pro" charset="0"/>
        </a:defRPr>
      </a:lvl1pPr>
      <a:lvl2pPr marL="514313" indent="-171438" algn="l" defTabSz="685749" rtl="0" eaLnBrk="1" latinLnBrk="0" hangingPunct="1">
        <a:lnSpc>
          <a:spcPct val="90000"/>
        </a:lnSpc>
        <a:spcBef>
          <a:spcPts val="375"/>
        </a:spcBef>
        <a:buFont typeface="Arial"/>
        <a:buChar char="•"/>
        <a:defRPr sz="1800" kern="1200">
          <a:solidFill>
            <a:schemeClr val="tx1"/>
          </a:solidFill>
          <a:latin typeface="Source Sans Pro" charset="0"/>
          <a:ea typeface="Source Sans Pro" charset="0"/>
          <a:cs typeface="Source Sans Pro" charset="0"/>
        </a:defRPr>
      </a:lvl2pPr>
      <a:lvl3pPr marL="857186" indent="-171438" algn="l" defTabSz="685749" rtl="0" eaLnBrk="1" latinLnBrk="0" hangingPunct="1">
        <a:lnSpc>
          <a:spcPct val="90000"/>
        </a:lnSpc>
        <a:spcBef>
          <a:spcPts val="375"/>
        </a:spcBef>
        <a:buFont typeface="Arial"/>
        <a:buChar char="•"/>
        <a:defRPr sz="1500" kern="1200">
          <a:solidFill>
            <a:schemeClr val="tx1"/>
          </a:solidFill>
          <a:latin typeface="Source Sans Pro" charset="0"/>
          <a:ea typeface="Source Sans Pro" charset="0"/>
          <a:cs typeface="Source Sans Pro" charset="0"/>
        </a:defRPr>
      </a:lvl3pPr>
      <a:lvl4pPr marL="1200060"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4pPr>
      <a:lvl5pPr marL="1542935"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5pPr>
      <a:lvl6pPr marL="1885809"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749" rtl="0" eaLnBrk="1" latinLnBrk="0" hangingPunct="1">
        <a:defRPr sz="1350" kern="1200">
          <a:solidFill>
            <a:schemeClr val="tx1"/>
          </a:solidFill>
          <a:latin typeface="+mn-lt"/>
          <a:ea typeface="+mn-ea"/>
          <a:cs typeface="+mn-cs"/>
        </a:defRPr>
      </a:lvl1pPr>
      <a:lvl2pPr marL="342875" algn="l" defTabSz="685749" rtl="0" eaLnBrk="1" latinLnBrk="0" hangingPunct="1">
        <a:defRPr sz="1350" kern="1200">
          <a:solidFill>
            <a:schemeClr val="tx1"/>
          </a:solidFill>
          <a:latin typeface="+mn-lt"/>
          <a:ea typeface="+mn-ea"/>
          <a:cs typeface="+mn-cs"/>
        </a:defRPr>
      </a:lvl2pPr>
      <a:lvl3pPr marL="685749" algn="l" defTabSz="685749" rtl="0" eaLnBrk="1" latinLnBrk="0" hangingPunct="1">
        <a:defRPr sz="1350" kern="1200">
          <a:solidFill>
            <a:schemeClr val="tx1"/>
          </a:solidFill>
          <a:latin typeface="+mn-lt"/>
          <a:ea typeface="+mn-ea"/>
          <a:cs typeface="+mn-cs"/>
        </a:defRPr>
      </a:lvl3pPr>
      <a:lvl4pPr marL="1028624" algn="l" defTabSz="685749" rtl="0" eaLnBrk="1" latinLnBrk="0" hangingPunct="1">
        <a:defRPr sz="1350" kern="1200">
          <a:solidFill>
            <a:schemeClr val="tx1"/>
          </a:solidFill>
          <a:latin typeface="+mn-lt"/>
          <a:ea typeface="+mn-ea"/>
          <a:cs typeface="+mn-cs"/>
        </a:defRPr>
      </a:lvl4pPr>
      <a:lvl5pPr marL="1371498" algn="l" defTabSz="685749" rtl="0" eaLnBrk="1" latinLnBrk="0" hangingPunct="1">
        <a:defRPr sz="1350" kern="1200">
          <a:solidFill>
            <a:schemeClr val="tx1"/>
          </a:solidFill>
          <a:latin typeface="+mn-lt"/>
          <a:ea typeface="+mn-ea"/>
          <a:cs typeface="+mn-cs"/>
        </a:defRPr>
      </a:lvl5pPr>
      <a:lvl6pPr marL="1714373" algn="l" defTabSz="685749" rtl="0" eaLnBrk="1" latinLnBrk="0" hangingPunct="1">
        <a:defRPr sz="1350" kern="1200">
          <a:solidFill>
            <a:schemeClr val="tx1"/>
          </a:solidFill>
          <a:latin typeface="+mn-lt"/>
          <a:ea typeface="+mn-ea"/>
          <a:cs typeface="+mn-cs"/>
        </a:defRPr>
      </a:lvl6pPr>
      <a:lvl7pPr marL="2057246" algn="l" defTabSz="685749" rtl="0" eaLnBrk="1" latinLnBrk="0" hangingPunct="1">
        <a:defRPr sz="1350" kern="1200">
          <a:solidFill>
            <a:schemeClr val="tx1"/>
          </a:solidFill>
          <a:latin typeface="+mn-lt"/>
          <a:ea typeface="+mn-ea"/>
          <a:cs typeface="+mn-cs"/>
        </a:defRPr>
      </a:lvl7pPr>
      <a:lvl8pPr marL="2400120" algn="l" defTabSz="685749" rtl="0" eaLnBrk="1" latinLnBrk="0" hangingPunct="1">
        <a:defRPr sz="1350" kern="1200">
          <a:solidFill>
            <a:schemeClr val="tx1"/>
          </a:solidFill>
          <a:latin typeface="+mn-lt"/>
          <a:ea typeface="+mn-ea"/>
          <a:cs typeface="+mn-cs"/>
        </a:defRPr>
      </a:lvl8pPr>
      <a:lvl9pPr marL="2742995" algn="l" defTabSz="685749"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3" Type="http://schemas.openxmlformats.org/officeDocument/2006/relationships/hyperlink" Target="https://disasterloan.sba.gov/ela" TargetMode="External"/><Relationship Id="rId2" Type="http://schemas.openxmlformats.org/officeDocument/2006/relationships/notesSlide" Target="../notesSlides/notesSlide11.xml"/><Relationship Id="rId1" Type="http://schemas.openxmlformats.org/officeDocument/2006/relationships/slideLayout" Target="../slideLayouts/slideLayout42.xml"/><Relationship Id="rId5" Type="http://schemas.openxmlformats.org/officeDocument/2006/relationships/image" Target="../media/image15.jpeg"/><Relationship Id="rId4" Type="http://schemas.openxmlformats.org/officeDocument/2006/relationships/hyperlink" Target="mailto:disastercustomerservice@sba.gov"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iowasbdc.org/" TargetMode="External"/><Relationship Id="rId2" Type="http://schemas.openxmlformats.org/officeDocument/2006/relationships/notesSlide" Target="../notesSlides/notesSlide12.xml"/><Relationship Id="rId1" Type="http://schemas.openxmlformats.org/officeDocument/2006/relationships/slideLayout" Target="../slideLayouts/slideLayout42.xml"/><Relationship Id="rId6" Type="http://schemas.openxmlformats.org/officeDocument/2006/relationships/hyperlink" Target="https://www.vetbiz.com/" TargetMode="External"/><Relationship Id="rId5" Type="http://schemas.openxmlformats.org/officeDocument/2006/relationships/hyperlink" Target="http://theiowacenter.org/womensbusinesscenter/" TargetMode="External"/><Relationship Id="rId4" Type="http://schemas.openxmlformats.org/officeDocument/2006/relationships/hyperlink" Target="https://www.score.org/find-location"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3" Type="http://schemas.openxmlformats.org/officeDocument/2006/relationships/hyperlink" Target="https://disasterloan.sba.gov/ela/" TargetMode="External"/><Relationship Id="rId2" Type="http://schemas.openxmlformats.org/officeDocument/2006/relationships/image" Target="../media/image16.png"/><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7.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9.xml"/><Relationship Id="rId4" Type="http://schemas.openxmlformats.org/officeDocument/2006/relationships/comments" Target="../comments/commen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9.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9.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7.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9.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9.xml"/></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7.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39.xm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39.xml"/><Relationship Id="rId4" Type="http://schemas.openxmlformats.org/officeDocument/2006/relationships/image" Target="../media/image45.png"/></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39.xml"/></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39.xml"/></Relationships>
</file>

<file path=ppt/slides/_rels/slide3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39.xml"/></Relationships>
</file>

<file path=ppt/slides/_rels/slide3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39.xml"/></Relationships>
</file>

<file path=ppt/slides/_rels/slide3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2.xml"/><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39.xml"/></Relationships>
</file>

<file path=ppt/slides/_rels/slide4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47.xml"/></Relationships>
</file>

<file path=ppt/slides/_rels/slide4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47.xml"/></Relationships>
</file>

<file path=ppt/slides/_rels/slide4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47.xml"/></Relationships>
</file>

<file path=ppt/slides/_rels/slide4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47.xml"/></Relationships>
</file>

<file path=ppt/slides/_rels/slide4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47.xml"/></Relationships>
</file>

<file path=ppt/slides/_rels/slide46.xml.rels><?xml version="1.0" encoding="UTF-8" standalone="yes"?>
<Relationships xmlns="http://schemas.openxmlformats.org/package/2006/relationships"><Relationship Id="rId3" Type="http://schemas.openxmlformats.org/officeDocument/2006/relationships/hyperlink" Target="mailto:disastercustomerservice@sba.gov" TargetMode="External"/><Relationship Id="rId2" Type="http://schemas.openxmlformats.org/officeDocument/2006/relationships/image" Target="../media/image64.png"/><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7.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47.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hyperlink" Target="https://disasterloan.sba.gov/ela/" TargetMode="External"/><Relationship Id="rId2" Type="http://schemas.openxmlformats.org/officeDocument/2006/relationships/notesSlide" Target="../notesSlides/notesSlide8.xml"/><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B607B814-B978-AF44-8392-493048142B3E}"/>
              </a:ext>
            </a:extLst>
          </p:cNvPr>
          <p:cNvSpPr txBox="1">
            <a:spLocks/>
          </p:cNvSpPr>
          <p:nvPr/>
        </p:nvSpPr>
        <p:spPr>
          <a:xfrm>
            <a:off x="5165901" y="4535857"/>
            <a:ext cx="3674248"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a:buNone/>
              <a:defRPr sz="2400" kern="1200">
                <a:solidFill>
                  <a:schemeClr val="bg1">
                    <a:lumMod val="65000"/>
                  </a:schemeClr>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Arial" charset="0"/>
                <a:ea typeface="Arial" charset="0"/>
                <a:cs typeface="Arial" charset="0"/>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Arial" charset="0"/>
                <a:ea typeface="Arial" charset="0"/>
                <a:cs typeface="Arial" charset="0"/>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Arial" charset="0"/>
                <a:ea typeface="Arial" charset="0"/>
                <a:cs typeface="Arial" charset="0"/>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Arial" charset="0"/>
                <a:ea typeface="Arial" charset="0"/>
                <a:cs typeface="Arial"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endParaRPr lang="en-US" sz="1800" dirty="0">
              <a:solidFill>
                <a:schemeClr val="bg1"/>
              </a:solidFill>
            </a:endParaRPr>
          </a:p>
        </p:txBody>
      </p:sp>
      <p:sp>
        <p:nvSpPr>
          <p:cNvPr id="3" name="Rectangle 2">
            <a:extLst>
              <a:ext uri="{FF2B5EF4-FFF2-40B4-BE49-F238E27FC236}">
                <a16:creationId xmlns:a16="http://schemas.microsoft.com/office/drawing/2014/main" id="{C6E3CB0E-3643-4085-8FD0-9E5CE8FC0218}"/>
              </a:ext>
            </a:extLst>
          </p:cNvPr>
          <p:cNvSpPr/>
          <p:nvPr/>
        </p:nvSpPr>
        <p:spPr>
          <a:xfrm>
            <a:off x="716905" y="304800"/>
            <a:ext cx="7710189" cy="830997"/>
          </a:xfrm>
          <a:prstGeom prst="rect">
            <a:avLst/>
          </a:prstGeom>
          <a:noFill/>
        </p:spPr>
        <p:txBody>
          <a:bodyPr wrap="none" lIns="91440" tIns="45720" rIns="91440" bIns="45720">
            <a:spAutoFit/>
          </a:bodyPr>
          <a:lstStyle/>
          <a:p>
            <a:pPr algn="ctr"/>
            <a:r>
              <a:rPr lang="en-US" sz="2400" b="1" cap="none" spc="50" dirty="0">
                <a:ln w="9525" cmpd="sng">
                  <a:solidFill>
                    <a:schemeClr val="accent1"/>
                  </a:solidFill>
                  <a:prstDash val="solid"/>
                </a:ln>
                <a:solidFill>
                  <a:srgbClr val="70AD47">
                    <a:tint val="1000"/>
                  </a:srgbClr>
                </a:solidFill>
                <a:effectLst>
                  <a:glow rad="38100">
                    <a:schemeClr val="accent1">
                      <a:alpha val="40000"/>
                    </a:schemeClr>
                  </a:glow>
                </a:effectLst>
              </a:rPr>
              <a:t>SBA To Provide Economic Injury Disaster Loans</a:t>
            </a:r>
          </a:p>
          <a:p>
            <a:pPr algn="ctr"/>
            <a:r>
              <a:rPr lang="en-US" sz="2400" b="1" spc="50" dirty="0">
                <a:ln w="9525" cmpd="sng">
                  <a:solidFill>
                    <a:schemeClr val="accent1"/>
                  </a:solidFill>
                  <a:prstDash val="solid"/>
                </a:ln>
                <a:solidFill>
                  <a:srgbClr val="70AD47">
                    <a:tint val="1000"/>
                  </a:srgbClr>
                </a:solidFill>
                <a:effectLst>
                  <a:glow rad="38100">
                    <a:schemeClr val="accent1">
                      <a:alpha val="40000"/>
                    </a:schemeClr>
                  </a:glow>
                </a:effectLst>
              </a:rPr>
              <a:t>For </a:t>
            </a:r>
            <a:r>
              <a:rPr lang="en-US" sz="2400" b="1" cap="none" spc="50" dirty="0">
                <a:ln w="9525" cmpd="sng">
                  <a:solidFill>
                    <a:schemeClr val="accent1"/>
                  </a:solidFill>
                  <a:prstDash val="solid"/>
                </a:ln>
                <a:solidFill>
                  <a:srgbClr val="70AD47">
                    <a:tint val="1000"/>
                  </a:srgbClr>
                </a:solidFill>
                <a:effectLst>
                  <a:glow rad="38100">
                    <a:schemeClr val="accent1">
                      <a:alpha val="40000"/>
                    </a:schemeClr>
                  </a:glow>
                </a:effectLst>
              </a:rPr>
              <a:t>Coronavirus Related Economic Disruptions</a:t>
            </a:r>
          </a:p>
        </p:txBody>
      </p:sp>
    </p:spTree>
    <p:extLst>
      <p:ext uri="{BB962C8B-B14F-4D97-AF65-F5344CB8AC3E}">
        <p14:creationId xmlns:p14="http://schemas.microsoft.com/office/powerpoint/2010/main" val="2447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577BCB1F-A35C-44FD-8168-A1D51DADA171}"/>
              </a:ext>
            </a:extLst>
          </p:cNvPr>
          <p:cNvSpPr>
            <a:spLocks noGrp="1" noChangeArrowheads="1"/>
          </p:cNvSpPr>
          <p:nvPr>
            <p:ph type="title"/>
          </p:nvPr>
        </p:nvSpPr>
        <p:spPr>
          <a:xfrm>
            <a:off x="304800" y="152400"/>
            <a:ext cx="7162800" cy="762000"/>
          </a:xfrm>
        </p:spPr>
        <p:txBody>
          <a:bodyPr anchor="b">
            <a:normAutofit/>
          </a:bodyPr>
          <a:lstStyle/>
          <a:p>
            <a:pPr algn="l" eaLnBrk="1" hangingPunct="1"/>
            <a:r>
              <a:rPr lang="en-US" altLang="en-US" sz="3200" b="1" dirty="0">
                <a:solidFill>
                  <a:schemeClr val="tx1"/>
                </a:solidFill>
                <a:latin typeface="Source Sans Pro" panose="020B0503030403020204" pitchFamily="34" charset="0"/>
                <a:ea typeface="Source Sans Pro" panose="020B0503030403020204" pitchFamily="34" charset="0"/>
                <a:cs typeface="Arial" panose="020B0604020202020204" pitchFamily="34" charset="0"/>
              </a:rPr>
              <a:t>Additional Filing Requirements</a:t>
            </a:r>
          </a:p>
        </p:txBody>
      </p:sp>
      <p:sp>
        <p:nvSpPr>
          <p:cNvPr id="18439" name="Slide Number Placeholder 1">
            <a:extLst>
              <a:ext uri="{FF2B5EF4-FFF2-40B4-BE49-F238E27FC236}">
                <a16:creationId xmlns:a16="http://schemas.microsoft.com/office/drawing/2014/main" id="{6BF0F9C0-979A-4C5C-841F-9F8C22F34052}"/>
              </a:ext>
            </a:extLst>
          </p:cNvPr>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545555"/>
                </a:solidFill>
                <a:latin typeface="Arial" panose="020B0604020202020204" pitchFamily="34" charset="0"/>
                <a:ea typeface="ＭＳ Ｐゴシック" panose="020B0600070205080204" pitchFamily="34" charset="-128"/>
              </a:defRPr>
            </a:lvl1pPr>
            <a:lvl2pPr marL="742950" indent="-285750" eaLnBrk="0" hangingPunct="0">
              <a:defRPr sz="2000">
                <a:solidFill>
                  <a:srgbClr val="545555"/>
                </a:solidFill>
                <a:latin typeface="Arial" panose="020B0604020202020204" pitchFamily="34" charset="0"/>
                <a:ea typeface="ＭＳ Ｐゴシック" panose="020B0600070205080204" pitchFamily="34" charset="-128"/>
              </a:defRPr>
            </a:lvl2pPr>
            <a:lvl3pPr marL="1143000" indent="-228600" eaLnBrk="0" hangingPunct="0">
              <a:defRPr sz="2000">
                <a:solidFill>
                  <a:srgbClr val="545555"/>
                </a:solidFill>
                <a:latin typeface="Arial" panose="020B0604020202020204" pitchFamily="34" charset="0"/>
                <a:ea typeface="ＭＳ Ｐゴシック" panose="020B0600070205080204" pitchFamily="34" charset="-128"/>
              </a:defRPr>
            </a:lvl3pPr>
            <a:lvl4pPr marL="1600200" indent="-228600" eaLnBrk="0" hangingPunct="0">
              <a:defRPr sz="2000">
                <a:solidFill>
                  <a:srgbClr val="545555"/>
                </a:solidFill>
                <a:latin typeface="Arial" panose="020B0604020202020204" pitchFamily="34" charset="0"/>
                <a:ea typeface="ＭＳ Ｐゴシック" panose="020B0600070205080204" pitchFamily="34" charset="-128"/>
              </a:defRPr>
            </a:lvl4pPr>
            <a:lvl5pPr marL="2057400" indent="-228600" eaLnBrk="0" hangingPunct="0">
              <a:defRPr sz="2000">
                <a:solidFill>
                  <a:srgbClr val="545555"/>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9pPr>
          </a:lstStyle>
          <a:p>
            <a:fld id="{87388AE0-0C80-4F6D-9143-B9487077F861}" type="slidenum">
              <a:rPr lang="en-US" altLang="en-US" sz="1600">
                <a:solidFill>
                  <a:schemeClr val="bg1"/>
                </a:solidFill>
                <a:latin typeface="Arial Narrow" panose="020B0606020202030204" pitchFamily="34" charset="0"/>
              </a:rPr>
              <a:pPr/>
              <a:t>10</a:t>
            </a:fld>
            <a:endParaRPr lang="en-US" altLang="en-US" sz="1600">
              <a:solidFill>
                <a:schemeClr val="bg1"/>
              </a:solidFill>
              <a:latin typeface="Arial Narrow" panose="020B0606020202030204" pitchFamily="34" charset="0"/>
            </a:endParaRPr>
          </a:p>
        </p:txBody>
      </p:sp>
      <p:sp>
        <p:nvSpPr>
          <p:cNvPr id="5" name="Rectangle 3">
            <a:extLst>
              <a:ext uri="{FF2B5EF4-FFF2-40B4-BE49-F238E27FC236}">
                <a16:creationId xmlns:a16="http://schemas.microsoft.com/office/drawing/2014/main" id="{DFFDE0B6-8E86-472E-AB12-F54EB620908E}"/>
              </a:ext>
            </a:extLst>
          </p:cNvPr>
          <p:cNvSpPr txBox="1">
            <a:spLocks noChangeArrowheads="1"/>
          </p:cNvSpPr>
          <p:nvPr/>
        </p:nvSpPr>
        <p:spPr>
          <a:xfrm>
            <a:off x="152400" y="1295400"/>
            <a:ext cx="8458200" cy="3852863"/>
          </a:xfrm>
          <a:prstGeom prst="rect">
            <a:avLst/>
          </a:prstGeom>
        </p:spPr>
        <p:txBody>
          <a:bodyPr/>
          <a:lstStyle/>
          <a:p>
            <a:pPr>
              <a:lnSpc>
                <a:spcPct val="125000"/>
              </a:lnSpc>
              <a:spcBef>
                <a:spcPct val="20000"/>
              </a:spcBef>
              <a:buClr>
                <a:srgbClr val="00B0F0"/>
              </a:buClr>
              <a:buSzPct val="100000"/>
              <a:defRPr/>
            </a:pPr>
            <a:r>
              <a:rPr lang="en-US" sz="2400" b="1" kern="0" dirty="0">
                <a:solidFill>
                  <a:srgbClr val="000000"/>
                </a:solidFill>
                <a:latin typeface="Source Sans Pro" panose="020B0503030403020204" pitchFamily="34" charset="0"/>
                <a:ea typeface="Source Sans Pro" panose="020B0503030403020204" pitchFamily="34" charset="0"/>
              </a:rPr>
              <a:t>Other information that may be requested:</a:t>
            </a:r>
          </a:p>
          <a:p>
            <a:pPr marL="342900" indent="-342900">
              <a:lnSpc>
                <a:spcPct val="125000"/>
              </a:lnSpc>
              <a:spcBef>
                <a:spcPct val="20000"/>
              </a:spcBef>
              <a:buClr>
                <a:srgbClr val="00B0F0"/>
              </a:buClr>
              <a:buSzPct val="100000"/>
              <a:buFont typeface="Arial" panose="020B0604020202020204" pitchFamily="34" charset="0"/>
              <a:buChar char="•"/>
              <a:defRPr/>
            </a:pPr>
            <a:r>
              <a:rPr lang="en-US" kern="0" dirty="0">
                <a:solidFill>
                  <a:srgbClr val="000000"/>
                </a:solidFill>
                <a:latin typeface="Source Sans Pro" panose="020B0503030403020204" pitchFamily="34" charset="0"/>
                <a:ea typeface="Source Sans Pro" panose="020B0503030403020204" pitchFamily="34" charset="0"/>
              </a:rPr>
              <a:t>Complete copy, including all schedules, of the most recent Federal income tax return for principals, general partners or managing member, and affiliates (see filing requirements for more information). </a:t>
            </a:r>
          </a:p>
          <a:p>
            <a:pPr marL="342900" indent="-342900">
              <a:lnSpc>
                <a:spcPct val="125000"/>
              </a:lnSpc>
              <a:spcBef>
                <a:spcPct val="20000"/>
              </a:spcBef>
              <a:buClr>
                <a:srgbClr val="00B0F0"/>
              </a:buClr>
              <a:buSzPct val="100000"/>
              <a:buFont typeface="Arial" panose="020B0604020202020204" pitchFamily="34" charset="0"/>
              <a:buChar char="•"/>
              <a:defRPr/>
            </a:pPr>
            <a:r>
              <a:rPr lang="en-US" kern="0" dirty="0">
                <a:solidFill>
                  <a:srgbClr val="000000"/>
                </a:solidFill>
                <a:latin typeface="Source Sans Pro" panose="020B0503030403020204" pitchFamily="34" charset="0"/>
                <a:ea typeface="Source Sans Pro" panose="020B0503030403020204" pitchFamily="34" charset="0"/>
              </a:rPr>
              <a:t>If the most recent Federal income tax return has not been filed, a year-end profit-and-loss statement and balance sheet for that tax year .</a:t>
            </a:r>
          </a:p>
          <a:p>
            <a:pPr marL="342900" indent="-342900">
              <a:lnSpc>
                <a:spcPct val="125000"/>
              </a:lnSpc>
              <a:spcBef>
                <a:spcPct val="20000"/>
              </a:spcBef>
              <a:buClr>
                <a:srgbClr val="00B0F0"/>
              </a:buClr>
              <a:buSzPct val="100000"/>
              <a:buFont typeface="Arial" panose="020B0604020202020204" pitchFamily="34" charset="0"/>
              <a:buChar char="•"/>
              <a:defRPr/>
            </a:pPr>
            <a:r>
              <a:rPr lang="en-US" kern="0" dirty="0">
                <a:solidFill>
                  <a:srgbClr val="000000"/>
                </a:solidFill>
                <a:latin typeface="Source Sans Pro" panose="020B0503030403020204" pitchFamily="34" charset="0"/>
                <a:ea typeface="Source Sans Pro" panose="020B0503030403020204" pitchFamily="34" charset="0"/>
              </a:rPr>
              <a:t>A current year-to-date profit-and-loss statement .</a:t>
            </a:r>
          </a:p>
          <a:p>
            <a:pPr marL="342900" indent="-342900">
              <a:lnSpc>
                <a:spcPct val="125000"/>
              </a:lnSpc>
              <a:spcBef>
                <a:spcPct val="20000"/>
              </a:spcBef>
              <a:buClr>
                <a:srgbClr val="00B0F0"/>
              </a:buClr>
              <a:buSzPct val="100000"/>
              <a:buFont typeface="Arial" panose="020B0604020202020204" pitchFamily="34" charset="0"/>
              <a:buChar char="•"/>
              <a:defRPr/>
            </a:pPr>
            <a:r>
              <a:rPr lang="en-US" kern="0" dirty="0">
                <a:solidFill>
                  <a:srgbClr val="000000"/>
                </a:solidFill>
                <a:latin typeface="Source Sans Pro" panose="020B0503030403020204" pitchFamily="34" charset="0"/>
                <a:ea typeface="Source Sans Pro" panose="020B0503030403020204" pitchFamily="34" charset="0"/>
              </a:rPr>
              <a:t>Additional Filing Requirements (SBA Form 1368) providing monthly sales figures. </a:t>
            </a:r>
            <a:endParaRPr lang="en-US" kern="0" dirty="0">
              <a:latin typeface="Source Sans Pro" panose="020B0503030403020204" pitchFamily="34" charset="0"/>
              <a:ea typeface="Source Sans Pro" panose="020B0503030403020204" pitchFamily="34" charset="0"/>
            </a:endParaRPr>
          </a:p>
        </p:txBody>
      </p:sp>
      <p:sp>
        <p:nvSpPr>
          <p:cNvPr id="10" name="Rectangle 3">
            <a:extLst>
              <a:ext uri="{FF2B5EF4-FFF2-40B4-BE49-F238E27FC236}">
                <a16:creationId xmlns:a16="http://schemas.microsoft.com/office/drawing/2014/main" id="{5F2F1B84-37AB-423E-A942-26636B99FF10}"/>
              </a:ext>
            </a:extLst>
          </p:cNvPr>
          <p:cNvSpPr txBox="1">
            <a:spLocks noChangeArrowheads="1"/>
          </p:cNvSpPr>
          <p:nvPr/>
        </p:nvSpPr>
        <p:spPr>
          <a:xfrm>
            <a:off x="533400" y="4191000"/>
            <a:ext cx="9296400" cy="838200"/>
          </a:xfrm>
          <a:prstGeom prst="rect">
            <a:avLst/>
          </a:prstGeom>
        </p:spPr>
        <p:txBody>
          <a:bodyPr/>
          <a:lstStyle/>
          <a:p>
            <a:pPr marL="342900" indent="-342900">
              <a:lnSpc>
                <a:spcPct val="125000"/>
              </a:lnSpc>
              <a:spcBef>
                <a:spcPct val="20000"/>
              </a:spcBef>
              <a:buClr>
                <a:schemeClr val="hlink"/>
              </a:buClr>
              <a:buSzPct val="70000"/>
              <a:buFont typeface="Wingdings" pitchFamily="2" charset="2"/>
              <a:buNone/>
              <a:defRPr/>
            </a:pPr>
            <a:r>
              <a:rPr lang="en-US" sz="3200" b="1" kern="0" dirty="0">
                <a:effectLst>
                  <a:outerShdw blurRad="38100" dist="38100" dir="2700000" algn="tl">
                    <a:srgbClr val="000000"/>
                  </a:outerShdw>
                </a:effectLst>
                <a:latin typeface="Times New Roman" pitchFamily="18" charset="0"/>
                <a:ea typeface="+mn-ea"/>
              </a:rPr>
              <a:t> </a:t>
            </a:r>
          </a:p>
        </p:txBody>
      </p:sp>
      <p:pic>
        <p:nvPicPr>
          <p:cNvPr id="2" name="Picture 1">
            <a:extLst>
              <a:ext uri="{FF2B5EF4-FFF2-40B4-BE49-F238E27FC236}">
                <a16:creationId xmlns:a16="http://schemas.microsoft.com/office/drawing/2014/main" id="{865578A3-4042-498E-AB5E-8B6E11E7B44C}"/>
              </a:ext>
            </a:extLst>
          </p:cNvPr>
          <p:cNvPicPr>
            <a:picLocks noChangeAspect="1"/>
          </p:cNvPicPr>
          <p:nvPr/>
        </p:nvPicPr>
        <p:blipFill>
          <a:blip r:embed="rId3"/>
          <a:stretch>
            <a:fillRect/>
          </a:stretch>
        </p:blipFill>
        <p:spPr>
          <a:xfrm>
            <a:off x="6629400" y="335205"/>
            <a:ext cx="1909227" cy="1158390"/>
          </a:xfrm>
          <a:prstGeom prst="rect">
            <a:avLst/>
          </a:prstGeom>
          <a:ln w="38100">
            <a:solidFill>
              <a:schemeClr val="tx1"/>
            </a:solidFill>
          </a:ln>
        </p:spPr>
      </p:pic>
      <p:sp>
        <p:nvSpPr>
          <p:cNvPr id="7" name="Slide Number Placeholder 4">
            <a:extLst>
              <a:ext uri="{FF2B5EF4-FFF2-40B4-BE49-F238E27FC236}">
                <a16:creationId xmlns:a16="http://schemas.microsoft.com/office/drawing/2014/main" id="{59CF5280-42FF-4C12-B81D-515BB451881B}"/>
              </a:ext>
            </a:extLst>
          </p:cNvPr>
          <p:cNvSpPr txBox="1">
            <a:spLocks/>
          </p:cNvSpPr>
          <p:nvPr/>
        </p:nvSpPr>
        <p:spPr>
          <a:xfrm>
            <a:off x="6858000" y="6264275"/>
            <a:ext cx="20574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900" kern="1200">
                <a:solidFill>
                  <a:schemeClr val="tx1">
                    <a:tint val="75000"/>
                  </a:schemeClr>
                </a:solidFill>
                <a:latin typeface="Source Sans Pro" charset="0"/>
                <a:ea typeface="Source Sans Pro" charset="0"/>
                <a:cs typeface="Source Sans Pro" charset="0"/>
              </a:defRPr>
            </a:lvl1pPr>
            <a:lvl2pPr marL="4572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9pPr>
          </a:lstStyle>
          <a:p>
            <a:fld id="{71A14D94-EA6D-4964-92BE-3D7D358FD7CC}" type="slidenum">
              <a:rPr lang="en-US" altLang="en-US" smtClean="0"/>
              <a:pPr/>
              <a:t>10</a:t>
            </a:fld>
            <a:endParaRPr lang="en-US" altLang="en-US" dirty="0"/>
          </a:p>
        </p:txBody>
      </p:sp>
      <p:sp>
        <p:nvSpPr>
          <p:cNvPr id="8" name="Footer Placeholder 2">
            <a:extLst>
              <a:ext uri="{FF2B5EF4-FFF2-40B4-BE49-F238E27FC236}">
                <a16:creationId xmlns:a16="http://schemas.microsoft.com/office/drawing/2014/main" id="{6B1D20AB-1557-464C-A1CF-7A7D4236D059}"/>
              </a:ext>
            </a:extLst>
          </p:cNvPr>
          <p:cNvSpPr>
            <a:spLocks noGrp="1"/>
          </p:cNvSpPr>
          <p:nvPr>
            <p:ph type="ftr" sz="quarter" idx="11"/>
          </p:nvPr>
        </p:nvSpPr>
        <p:spPr>
          <a:xfrm>
            <a:off x="2552700" y="6313746"/>
            <a:ext cx="4038600" cy="365125"/>
          </a:xfrm>
        </p:spPr>
        <p:txBody>
          <a:bodyPr/>
          <a:lstStyle/>
          <a:p>
            <a:r>
              <a:rPr lang="en-US" dirty="0"/>
              <a:t>U.S. Small Business -Office of Disaster Assistance-Field Operations Center - East</a:t>
            </a:r>
          </a:p>
        </p:txBody>
      </p:sp>
    </p:spTree>
    <p:extLst>
      <p:ext uri="{BB962C8B-B14F-4D97-AF65-F5344CB8AC3E}">
        <p14:creationId xmlns:p14="http://schemas.microsoft.com/office/powerpoint/2010/main" val="569600100"/>
      </p:ext>
    </p:extLst>
  </p:cSld>
  <p:clrMapOvr>
    <a:masterClrMapping/>
  </p:clrMapOvr>
  <p:transition spd="med">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B8B43A32-5874-4071-AEDD-7E5EDC90A67B}"/>
              </a:ext>
            </a:extLst>
          </p:cNvPr>
          <p:cNvSpPr>
            <a:spLocks noGrp="1"/>
          </p:cNvSpPr>
          <p:nvPr>
            <p:ph type="title"/>
          </p:nvPr>
        </p:nvSpPr>
        <p:spPr>
          <a:xfrm>
            <a:off x="228600" y="152400"/>
            <a:ext cx="8305800" cy="723900"/>
          </a:xfrm>
        </p:spPr>
        <p:txBody>
          <a:bodyPr anchor="b">
            <a:normAutofit/>
          </a:bodyPr>
          <a:lstStyle/>
          <a:p>
            <a:r>
              <a:rPr lang="en-US" altLang="en-US" sz="3200" b="1" dirty="0">
                <a:solidFill>
                  <a:schemeClr val="tx1"/>
                </a:solidFill>
                <a:latin typeface="Source Sans Pro" panose="020B0503030403020204" pitchFamily="34" charset="0"/>
                <a:ea typeface="Source Sans Pro" panose="020B0503030403020204" pitchFamily="34" charset="0"/>
              </a:rPr>
              <a:t>Ineligible Entities</a:t>
            </a:r>
          </a:p>
        </p:txBody>
      </p:sp>
      <p:sp>
        <p:nvSpPr>
          <p:cNvPr id="30723" name="Content Placeholder 2">
            <a:extLst>
              <a:ext uri="{FF2B5EF4-FFF2-40B4-BE49-F238E27FC236}">
                <a16:creationId xmlns:a16="http://schemas.microsoft.com/office/drawing/2014/main" id="{C68A2E17-12AD-4954-9811-B8947EB8B7C9}"/>
              </a:ext>
            </a:extLst>
          </p:cNvPr>
          <p:cNvSpPr>
            <a:spLocks noGrp="1"/>
          </p:cNvSpPr>
          <p:nvPr>
            <p:ph idx="1"/>
          </p:nvPr>
        </p:nvSpPr>
        <p:spPr bwMode="auto">
          <a:xfrm>
            <a:off x="546796" y="1066799"/>
            <a:ext cx="8216204" cy="51974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0" indent="0" eaLnBrk="1" hangingPunct="1">
              <a:spcBef>
                <a:spcPts val="0"/>
              </a:spcBef>
              <a:spcAft>
                <a:spcPts val="0"/>
              </a:spcAft>
              <a:buNone/>
              <a:defRPr/>
            </a:pPr>
            <a:r>
              <a:rPr lang="en-US" altLang="en-US" sz="2000" b="1" dirty="0">
                <a:solidFill>
                  <a:srgbClr val="000000"/>
                </a:solidFill>
                <a:latin typeface="Source Sans Pro" panose="020B0503030403020204" pitchFamily="34" charset="0"/>
                <a:ea typeface="Source Sans Pro" panose="020B0503030403020204" pitchFamily="34" charset="0"/>
              </a:rPr>
              <a:t>What are some of the businesses that are ineligible for an Economic Injury Disaster Loan?</a:t>
            </a:r>
          </a:p>
          <a:p>
            <a:pPr marL="0" indent="0" eaLnBrk="1" hangingPunct="1">
              <a:spcBef>
                <a:spcPts val="0"/>
              </a:spcBef>
              <a:spcAft>
                <a:spcPts val="0"/>
              </a:spcAft>
              <a:buNone/>
              <a:defRPr/>
            </a:pPr>
            <a:endParaRPr lang="en-US" altLang="en-US" sz="2000" dirty="0">
              <a:solidFill>
                <a:srgbClr val="000000"/>
              </a:solidFill>
              <a:latin typeface="Source Sans Pro" panose="020B0503030403020204" pitchFamily="34" charset="0"/>
              <a:ea typeface="Source Sans Pro" panose="020B0503030403020204" pitchFamily="34" charset="0"/>
            </a:endParaRPr>
          </a:p>
          <a:p>
            <a:pPr eaLnBrk="1" hangingPunct="1">
              <a:spcBef>
                <a:spcPts val="1200"/>
              </a:spcBef>
              <a:spcAft>
                <a:spcPts val="1200"/>
              </a:spcAft>
              <a:buFont typeface="Arial" panose="020B0604020202020204" pitchFamily="34" charset="0"/>
              <a:buChar char="•"/>
              <a:defRPr/>
            </a:pPr>
            <a:r>
              <a:rPr lang="en-US" altLang="en-US" sz="2000" dirty="0">
                <a:solidFill>
                  <a:srgbClr val="000000"/>
                </a:solidFill>
                <a:latin typeface="Source Sans Pro" panose="020B0503030403020204" pitchFamily="34" charset="0"/>
                <a:ea typeface="Source Sans Pro" panose="020B0503030403020204" pitchFamily="34" charset="0"/>
              </a:rPr>
              <a:t>Agricultural Enterprises -If the primary activity of the business (including its affiliates) is as defined in Section 18(b)(1) of the Small Business Act, neither the business nor its affiliates are eligible for EIDL assistance.</a:t>
            </a:r>
          </a:p>
          <a:p>
            <a:pPr>
              <a:lnSpc>
                <a:spcPct val="80000"/>
              </a:lnSpc>
              <a:spcBef>
                <a:spcPts val="1200"/>
              </a:spcBef>
              <a:spcAft>
                <a:spcPts val="1200"/>
              </a:spcAft>
              <a:buFont typeface="Arial" panose="020B0604020202020204" pitchFamily="34" charset="0"/>
              <a:buChar char="•"/>
              <a:defRPr/>
            </a:pPr>
            <a:r>
              <a:rPr lang="en-US" altLang="en-US" sz="2000" dirty="0">
                <a:solidFill>
                  <a:srgbClr val="000000"/>
                </a:solidFill>
                <a:latin typeface="Source Sans Pro" panose="020B0503030403020204" pitchFamily="34" charset="0"/>
                <a:ea typeface="Source Sans Pro" panose="020B0503030403020204" pitchFamily="34" charset="0"/>
              </a:rPr>
              <a:t>Religious Organizations </a:t>
            </a:r>
          </a:p>
          <a:p>
            <a:pPr>
              <a:lnSpc>
                <a:spcPct val="80000"/>
              </a:lnSpc>
              <a:spcBef>
                <a:spcPts val="1200"/>
              </a:spcBef>
              <a:spcAft>
                <a:spcPts val="1200"/>
              </a:spcAft>
              <a:buFont typeface="Arial" panose="020B0604020202020204" pitchFamily="34" charset="0"/>
              <a:buChar char="•"/>
              <a:defRPr/>
            </a:pPr>
            <a:r>
              <a:rPr lang="en-US" altLang="en-US" sz="2000" dirty="0">
                <a:solidFill>
                  <a:srgbClr val="000000"/>
                </a:solidFill>
                <a:latin typeface="Source Sans Pro" panose="020B0503030403020204" pitchFamily="34" charset="0"/>
                <a:ea typeface="Source Sans Pro" panose="020B0503030403020204" pitchFamily="34" charset="0"/>
              </a:rPr>
              <a:t>Charitable Organizations </a:t>
            </a:r>
          </a:p>
          <a:p>
            <a:pPr>
              <a:lnSpc>
                <a:spcPct val="80000"/>
              </a:lnSpc>
              <a:spcBef>
                <a:spcPts val="1200"/>
              </a:spcBef>
              <a:spcAft>
                <a:spcPts val="1200"/>
              </a:spcAft>
              <a:buFont typeface="Arial" panose="020B0604020202020204" pitchFamily="34" charset="0"/>
              <a:buChar char="•"/>
              <a:defRPr/>
            </a:pPr>
            <a:r>
              <a:rPr lang="en-US" altLang="en-US" sz="2000" dirty="0">
                <a:solidFill>
                  <a:srgbClr val="000000"/>
                </a:solidFill>
                <a:latin typeface="Source Sans Pro" panose="020B0503030403020204" pitchFamily="34" charset="0"/>
                <a:ea typeface="Source Sans Pro" panose="020B0503030403020204" pitchFamily="34" charset="0"/>
              </a:rPr>
              <a:t>Gambling Concerns (Ex: Concerns that derive more that 1/3 of their annual gross revenue from legal gambling activities)</a:t>
            </a:r>
          </a:p>
          <a:p>
            <a:pPr>
              <a:lnSpc>
                <a:spcPct val="80000"/>
              </a:lnSpc>
              <a:spcBef>
                <a:spcPts val="1200"/>
              </a:spcBef>
              <a:spcAft>
                <a:spcPts val="1200"/>
              </a:spcAft>
              <a:buFont typeface="Arial" panose="020B0604020202020204" pitchFamily="34" charset="0"/>
              <a:buChar char="•"/>
              <a:defRPr/>
            </a:pPr>
            <a:r>
              <a:rPr lang="en-US" altLang="en-US" sz="2000" dirty="0">
                <a:solidFill>
                  <a:srgbClr val="000000"/>
                </a:solidFill>
                <a:latin typeface="Source Sans Pro" panose="020B0503030403020204" pitchFamily="34" charset="0"/>
                <a:ea typeface="Source Sans Pro" panose="020B0503030403020204" pitchFamily="34" charset="0"/>
              </a:rPr>
              <a:t>Casinos &amp; Racetracks (Ex: Businesses whose purpose for being is gambling (e.g., casinos, racetracks, poker parlors, etc.) are not eligible for EIDL assistance regardless of 1/3 criteria above.</a:t>
            </a:r>
          </a:p>
          <a:p>
            <a:pPr marL="0" indent="0">
              <a:lnSpc>
                <a:spcPct val="110000"/>
              </a:lnSpc>
              <a:spcBef>
                <a:spcPts val="600"/>
              </a:spcBef>
              <a:buNone/>
            </a:pPr>
            <a:endParaRPr lang="en-US" altLang="en-US" sz="2000" dirty="0">
              <a:solidFill>
                <a:srgbClr val="000000"/>
              </a:solidFill>
              <a:latin typeface="Source Sans Pro" panose="020B0503030403020204" pitchFamily="34" charset="0"/>
              <a:ea typeface="Source Sans Pro" panose="020B0503030403020204" pitchFamily="34" charset="0"/>
            </a:endParaRPr>
          </a:p>
          <a:p>
            <a:pPr marL="0" indent="0">
              <a:lnSpc>
                <a:spcPct val="110000"/>
              </a:lnSpc>
              <a:spcBef>
                <a:spcPts val="600"/>
              </a:spcBef>
              <a:buNone/>
            </a:pPr>
            <a:endParaRPr lang="en-US" altLang="en-US" sz="2000" dirty="0">
              <a:solidFill>
                <a:srgbClr val="000000"/>
              </a:solidFill>
              <a:latin typeface="Source Sans Pro" panose="020B0503030403020204" pitchFamily="34" charset="0"/>
              <a:ea typeface="Source Sans Pro" panose="020B0503030403020204" pitchFamily="34" charset="0"/>
            </a:endParaRPr>
          </a:p>
          <a:p>
            <a:pPr marL="0" indent="0" eaLnBrk="1" hangingPunct="1">
              <a:spcBef>
                <a:spcPts val="0"/>
              </a:spcBef>
              <a:spcAft>
                <a:spcPts val="0"/>
              </a:spcAft>
              <a:buFont typeface="Wingdings" panose="05000000000000000000" pitchFamily="2" charset="2"/>
              <a:buNone/>
              <a:defRPr/>
            </a:pPr>
            <a:endParaRPr lang="en-US" altLang="en-US" sz="2000" b="1" dirty="0">
              <a:solidFill>
                <a:srgbClr val="000000"/>
              </a:solidFill>
              <a:latin typeface="Source Sans Pro" panose="020B0503030403020204" pitchFamily="34" charset="0"/>
              <a:ea typeface="Source Sans Pro" panose="020B0503030403020204" pitchFamily="34" charset="0"/>
            </a:endParaRPr>
          </a:p>
          <a:p>
            <a:pPr>
              <a:defRPr/>
            </a:pPr>
            <a:endParaRPr lang="en-US" altLang="en-US" sz="2000" dirty="0">
              <a:latin typeface="Source Sans Pro" panose="020B0503030403020204" pitchFamily="34" charset="0"/>
              <a:ea typeface="Source Sans Pro" panose="020B0503030403020204" pitchFamily="34" charset="0"/>
            </a:endParaRPr>
          </a:p>
        </p:txBody>
      </p:sp>
      <p:sp>
        <p:nvSpPr>
          <p:cNvPr id="29700" name="Slide Number Placeholder 3">
            <a:extLst>
              <a:ext uri="{FF2B5EF4-FFF2-40B4-BE49-F238E27FC236}">
                <a16:creationId xmlns:a16="http://schemas.microsoft.com/office/drawing/2014/main" id="{EA519E8D-D13B-4138-9B3B-7FE532D16640}"/>
              </a:ext>
            </a:extLst>
          </p:cNvPr>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545555"/>
                </a:solidFill>
                <a:latin typeface="Arial" panose="020B0604020202020204" pitchFamily="34" charset="0"/>
                <a:ea typeface="ＭＳ Ｐゴシック" panose="020B0600070205080204" pitchFamily="34" charset="-128"/>
              </a:defRPr>
            </a:lvl1pPr>
            <a:lvl2pPr marL="742950" indent="-285750" eaLnBrk="0" hangingPunct="0">
              <a:defRPr sz="2000">
                <a:solidFill>
                  <a:srgbClr val="545555"/>
                </a:solidFill>
                <a:latin typeface="Arial" panose="020B0604020202020204" pitchFamily="34" charset="0"/>
                <a:ea typeface="ＭＳ Ｐゴシック" panose="020B0600070205080204" pitchFamily="34" charset="-128"/>
              </a:defRPr>
            </a:lvl2pPr>
            <a:lvl3pPr marL="1143000" indent="-228600" eaLnBrk="0" hangingPunct="0">
              <a:defRPr sz="2000">
                <a:solidFill>
                  <a:srgbClr val="545555"/>
                </a:solidFill>
                <a:latin typeface="Arial" panose="020B0604020202020204" pitchFamily="34" charset="0"/>
                <a:ea typeface="ＭＳ Ｐゴシック" panose="020B0600070205080204" pitchFamily="34" charset="-128"/>
              </a:defRPr>
            </a:lvl3pPr>
            <a:lvl4pPr marL="1600200" indent="-228600" eaLnBrk="0" hangingPunct="0">
              <a:defRPr sz="2000">
                <a:solidFill>
                  <a:srgbClr val="545555"/>
                </a:solidFill>
                <a:latin typeface="Arial" panose="020B0604020202020204" pitchFamily="34" charset="0"/>
                <a:ea typeface="ＭＳ Ｐゴシック" panose="020B0600070205080204" pitchFamily="34" charset="-128"/>
              </a:defRPr>
            </a:lvl4pPr>
            <a:lvl5pPr marL="2057400" indent="-228600" eaLnBrk="0" hangingPunct="0">
              <a:defRPr sz="2000">
                <a:solidFill>
                  <a:srgbClr val="545555"/>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9pPr>
          </a:lstStyle>
          <a:p>
            <a:fld id="{084F2298-ABBA-46D4-9B02-8B3E7CAE40D4}" type="slidenum">
              <a:rPr lang="en-US" altLang="en-US" sz="1600">
                <a:solidFill>
                  <a:schemeClr val="bg1"/>
                </a:solidFill>
                <a:latin typeface="Arial Narrow" panose="020B0606020202030204" pitchFamily="34" charset="0"/>
              </a:rPr>
              <a:pPr/>
              <a:t>11</a:t>
            </a:fld>
            <a:endParaRPr lang="en-US" altLang="en-US" sz="1600">
              <a:solidFill>
                <a:schemeClr val="bg1"/>
              </a:solidFill>
              <a:latin typeface="Arial Narrow" panose="020B0606020202030204" pitchFamily="34" charset="0"/>
            </a:endParaRPr>
          </a:p>
        </p:txBody>
      </p:sp>
      <p:sp>
        <p:nvSpPr>
          <p:cNvPr id="5" name="Slide Number Placeholder 4">
            <a:extLst>
              <a:ext uri="{FF2B5EF4-FFF2-40B4-BE49-F238E27FC236}">
                <a16:creationId xmlns:a16="http://schemas.microsoft.com/office/drawing/2014/main" id="{B5C74CD5-1B88-451E-979D-3427B2385C67}"/>
              </a:ext>
            </a:extLst>
          </p:cNvPr>
          <p:cNvSpPr txBox="1">
            <a:spLocks/>
          </p:cNvSpPr>
          <p:nvPr/>
        </p:nvSpPr>
        <p:spPr>
          <a:xfrm>
            <a:off x="6858000" y="6264275"/>
            <a:ext cx="20574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900" kern="1200">
                <a:solidFill>
                  <a:schemeClr val="tx1">
                    <a:tint val="75000"/>
                  </a:schemeClr>
                </a:solidFill>
                <a:latin typeface="Source Sans Pro" charset="0"/>
                <a:ea typeface="Source Sans Pro" charset="0"/>
                <a:cs typeface="Source Sans Pro" charset="0"/>
              </a:defRPr>
            </a:lvl1pPr>
            <a:lvl2pPr marL="4572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9pPr>
          </a:lstStyle>
          <a:p>
            <a:fld id="{71A14D94-EA6D-4964-92BE-3D7D358FD7CC}" type="slidenum">
              <a:rPr lang="en-US" altLang="en-US" smtClean="0"/>
              <a:pPr/>
              <a:t>11</a:t>
            </a:fld>
            <a:endParaRPr lang="en-US" altLang="en-US" dirty="0"/>
          </a:p>
        </p:txBody>
      </p:sp>
      <p:sp>
        <p:nvSpPr>
          <p:cNvPr id="6" name="Footer Placeholder 2">
            <a:extLst>
              <a:ext uri="{FF2B5EF4-FFF2-40B4-BE49-F238E27FC236}">
                <a16:creationId xmlns:a16="http://schemas.microsoft.com/office/drawing/2014/main" id="{E923ED69-C089-4064-B3B0-DB55E1CF0C09}"/>
              </a:ext>
            </a:extLst>
          </p:cNvPr>
          <p:cNvSpPr>
            <a:spLocks noGrp="1"/>
          </p:cNvSpPr>
          <p:nvPr>
            <p:ph type="ftr" sz="quarter" idx="11"/>
          </p:nvPr>
        </p:nvSpPr>
        <p:spPr>
          <a:xfrm>
            <a:off x="2552700" y="6313746"/>
            <a:ext cx="4038600" cy="365125"/>
          </a:xfrm>
        </p:spPr>
        <p:txBody>
          <a:bodyPr/>
          <a:lstStyle/>
          <a:p>
            <a:r>
              <a:rPr lang="en-US" dirty="0"/>
              <a:t>U.S. Small Business -Office of Disaster Assistance-Field Operations Center - East</a:t>
            </a:r>
          </a:p>
        </p:txBody>
      </p:sp>
    </p:spTree>
    <p:extLst>
      <p:ext uri="{BB962C8B-B14F-4D97-AF65-F5344CB8AC3E}">
        <p14:creationId xmlns:p14="http://schemas.microsoft.com/office/powerpoint/2010/main" val="4083971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3CD38-986E-40B6-861C-2752CF25A3FE}"/>
              </a:ext>
            </a:extLst>
          </p:cNvPr>
          <p:cNvSpPr>
            <a:spLocks noGrp="1"/>
          </p:cNvSpPr>
          <p:nvPr>
            <p:ph type="title"/>
          </p:nvPr>
        </p:nvSpPr>
        <p:spPr>
          <a:xfrm>
            <a:off x="4791866" y="756096"/>
            <a:ext cx="4062044" cy="518613"/>
          </a:xfrm>
        </p:spPr>
        <p:txBody>
          <a:bodyPr>
            <a:noAutofit/>
          </a:bodyPr>
          <a:lstStyle/>
          <a:p>
            <a:r>
              <a:rPr lang="en-US" sz="3200" dirty="0">
                <a:solidFill>
                  <a:schemeClr val="tx1"/>
                </a:solidFill>
              </a:rPr>
              <a:t>How to Apply</a:t>
            </a:r>
          </a:p>
        </p:txBody>
      </p:sp>
      <p:sp>
        <p:nvSpPr>
          <p:cNvPr id="4" name="Slide Number Placeholder 3">
            <a:extLst>
              <a:ext uri="{FF2B5EF4-FFF2-40B4-BE49-F238E27FC236}">
                <a16:creationId xmlns:a16="http://schemas.microsoft.com/office/drawing/2014/main" id="{BF6EB105-A86A-4241-876A-4C78174665C0}"/>
              </a:ext>
            </a:extLst>
          </p:cNvPr>
          <p:cNvSpPr>
            <a:spLocks noGrp="1"/>
          </p:cNvSpPr>
          <p:nvPr>
            <p:ph type="sldNum" sz="quarter" idx="12"/>
          </p:nvPr>
        </p:nvSpPr>
        <p:spPr/>
        <p:txBody>
          <a:bodyPr/>
          <a:lstStyle/>
          <a:p>
            <a:fld id="{B1AB44B9-F1EC-4F4B-88D4-413245C9CD3E}" type="slidenum">
              <a:rPr lang="en-US" smtClean="0"/>
              <a:t>12</a:t>
            </a:fld>
            <a:endParaRPr lang="en-US" dirty="0"/>
          </a:p>
        </p:txBody>
      </p:sp>
      <p:sp>
        <p:nvSpPr>
          <p:cNvPr id="5" name="Rectangle 4">
            <a:extLst>
              <a:ext uri="{FF2B5EF4-FFF2-40B4-BE49-F238E27FC236}">
                <a16:creationId xmlns:a16="http://schemas.microsoft.com/office/drawing/2014/main" id="{FBA4705D-056D-4DF1-BE1E-D53172806AD0}"/>
              </a:ext>
            </a:extLst>
          </p:cNvPr>
          <p:cNvSpPr/>
          <p:nvPr/>
        </p:nvSpPr>
        <p:spPr>
          <a:xfrm>
            <a:off x="232284" y="2128715"/>
            <a:ext cx="8621626" cy="3939540"/>
          </a:xfrm>
          <a:prstGeom prst="rect">
            <a:avLst/>
          </a:prstGeom>
        </p:spPr>
        <p:txBody>
          <a:bodyPr wrap="square">
            <a:spAutoFit/>
          </a:bodyPr>
          <a:lstStyle/>
          <a:p>
            <a:pPr marR="0" algn="just">
              <a:spcBef>
                <a:spcPts val="0"/>
              </a:spcBef>
              <a:spcAft>
                <a:spcPts val="0"/>
              </a:spcAft>
            </a:pPr>
            <a:endParaRPr lang="en-US" sz="1000" dirty="0">
              <a:solidFill>
                <a:schemeClr val="tx1"/>
              </a:solidFill>
              <a:latin typeface="Source Sans Pro" panose="020B0503030403020204" pitchFamily="34" charset="0"/>
              <a:ea typeface="Source Sans Pro" panose="020B0503030403020204" pitchFamily="34" charset="0"/>
            </a:endParaRPr>
          </a:p>
          <a:p>
            <a:pPr marL="342900" marR="0" indent="-342900" algn="just">
              <a:spcBef>
                <a:spcPts val="0"/>
              </a:spcBef>
              <a:spcAft>
                <a:spcPts val="0"/>
              </a:spcAft>
              <a:buFont typeface="Arial" panose="020B0604020202020204" pitchFamily="34" charset="0"/>
              <a:buChar char="•"/>
            </a:pPr>
            <a:r>
              <a:rPr lang="en-US" dirty="0">
                <a:solidFill>
                  <a:schemeClr val="tx1"/>
                </a:solidFill>
                <a:latin typeface="Source Sans Pro" panose="020B0503030403020204" pitchFamily="34" charset="0"/>
                <a:ea typeface="Source Sans Pro" panose="020B0503030403020204" pitchFamily="34" charset="0"/>
              </a:rPr>
              <a:t>Applicants may apply online using the Electronic Loan Application (ELA) via SBA’s secure website at </a:t>
            </a:r>
            <a:r>
              <a:rPr lang="en-US" u="sng" dirty="0">
                <a:solidFill>
                  <a:srgbClr val="0000FF"/>
                </a:solidFill>
                <a:latin typeface="Source Sans Pro" panose="020B0503030403020204" pitchFamily="34" charset="0"/>
                <a:ea typeface="Source Sans Pro" panose="020B0503030403020204" pitchFamily="34" charset="0"/>
                <a:hlinkClick r:id="rId3"/>
              </a:rPr>
              <a:t>https://disasterloan.sba.gov/ela</a:t>
            </a:r>
            <a:r>
              <a:rPr lang="en-US" u="sng" dirty="0">
                <a:solidFill>
                  <a:srgbClr val="0000FF"/>
                </a:solidFill>
                <a:latin typeface="Source Sans Pro" panose="020B0503030403020204" pitchFamily="34" charset="0"/>
                <a:ea typeface="Source Sans Pro" panose="020B0503030403020204" pitchFamily="34" charset="0"/>
              </a:rPr>
              <a:t>. </a:t>
            </a:r>
          </a:p>
          <a:p>
            <a:pPr marL="171450" marR="0" indent="-171450" algn="just">
              <a:spcBef>
                <a:spcPts val="0"/>
              </a:spcBef>
              <a:spcAft>
                <a:spcPts val="0"/>
              </a:spcAft>
              <a:buFont typeface="Arial" panose="020B0604020202020204" pitchFamily="34" charset="0"/>
              <a:buChar char="•"/>
            </a:pPr>
            <a:endParaRPr lang="en-US" sz="1000" u="sng" dirty="0">
              <a:solidFill>
                <a:srgbClr val="0000FF"/>
              </a:solidFill>
              <a:latin typeface="Source Sans Pro" panose="020B0503030403020204" pitchFamily="34" charset="0"/>
              <a:ea typeface="Source Sans Pro" panose="020B0503030403020204" pitchFamily="34" charset="0"/>
            </a:endParaRPr>
          </a:p>
          <a:p>
            <a:pPr marL="342900" marR="0" indent="-342900" algn="just">
              <a:spcBef>
                <a:spcPts val="0"/>
              </a:spcBef>
              <a:spcAft>
                <a:spcPts val="0"/>
              </a:spcAft>
              <a:buFont typeface="Arial" panose="020B0604020202020204" pitchFamily="34" charset="0"/>
              <a:buChar char="•"/>
            </a:pPr>
            <a:r>
              <a:rPr lang="en-US" dirty="0">
                <a:solidFill>
                  <a:schemeClr val="tx1"/>
                </a:solidFill>
                <a:latin typeface="Source Sans Pro" panose="020B0503030403020204" pitchFamily="34" charset="0"/>
                <a:ea typeface="Source Sans Pro" panose="020B0503030403020204" pitchFamily="34" charset="0"/>
              </a:rPr>
              <a:t>Paper loan applications can be downloaded from this web page -  </a:t>
            </a:r>
            <a:r>
              <a:rPr lang="en-US" b="1" u="sng" dirty="0">
                <a:solidFill>
                  <a:srgbClr val="465CBA"/>
                </a:solidFill>
                <a:latin typeface="Source Sans Pro" panose="020B0503030403020204" pitchFamily="34" charset="0"/>
                <a:ea typeface="Source Sans Pro" panose="020B0503030403020204" pitchFamily="34" charset="0"/>
              </a:rPr>
              <a:t>https://disasterloan.sba.gov/ela/Information/PaperForms</a:t>
            </a:r>
            <a:r>
              <a:rPr lang="en-US" dirty="0">
                <a:latin typeface="Source Sans Pro" panose="020B0503030403020204" pitchFamily="34" charset="0"/>
                <a:ea typeface="Source Sans Pro" panose="020B0503030403020204" pitchFamily="34" charset="0"/>
              </a:rPr>
              <a:t>.  </a:t>
            </a:r>
            <a:r>
              <a:rPr lang="en-US" dirty="0">
                <a:solidFill>
                  <a:schemeClr val="tx1"/>
                </a:solidFill>
                <a:latin typeface="Source Sans Pro" panose="020B0503030403020204" pitchFamily="34" charset="0"/>
                <a:ea typeface="Source Sans Pro" panose="020B0503030403020204" pitchFamily="34" charset="0"/>
              </a:rPr>
              <a:t>If submitting a paper application, completed applications should be mailed to: U.S. Small Business Administration, Processing and Disbursement Center, 14925 Kingsport Road, Fort Worth, TX  76155</a:t>
            </a:r>
            <a:r>
              <a:rPr lang="en-US" dirty="0">
                <a:latin typeface="Source Sans Pro" panose="020B0503030403020204" pitchFamily="34" charset="0"/>
                <a:ea typeface="Source Sans Pro" panose="020B0503030403020204" pitchFamily="34" charset="0"/>
              </a:rPr>
              <a:t>.  </a:t>
            </a:r>
          </a:p>
          <a:p>
            <a:pPr marL="171450" marR="0" indent="-171450" algn="just">
              <a:spcBef>
                <a:spcPts val="0"/>
              </a:spcBef>
              <a:spcAft>
                <a:spcPts val="0"/>
              </a:spcAft>
              <a:buFont typeface="Arial" panose="020B0604020202020204" pitchFamily="34" charset="0"/>
              <a:buChar char="•"/>
            </a:pPr>
            <a:endParaRPr lang="en-US" sz="1000" dirty="0">
              <a:latin typeface="Source Sans Pro" panose="020B0503030403020204" pitchFamily="34" charset="0"/>
              <a:ea typeface="Source Sans Pro" panose="020B0503030403020204" pitchFamily="34" charset="0"/>
            </a:endParaRPr>
          </a:p>
          <a:p>
            <a:pPr marL="342900" indent="-342900" algn="just">
              <a:spcBef>
                <a:spcPts val="0"/>
              </a:spcBef>
              <a:spcAft>
                <a:spcPts val="0"/>
              </a:spcAft>
              <a:buFont typeface="Arial" panose="020B0604020202020204" pitchFamily="34" charset="0"/>
              <a:buChar char="•"/>
            </a:pPr>
            <a:r>
              <a:rPr lang="en-US" dirty="0">
                <a:solidFill>
                  <a:schemeClr val="tx1"/>
                </a:solidFill>
                <a:latin typeface="Source Sans Pro" panose="020B0503030403020204" pitchFamily="34" charset="0"/>
                <a:ea typeface="Source Sans Pro" panose="020B0503030403020204" pitchFamily="34" charset="0"/>
              </a:rPr>
              <a:t>Disaster loan information and application forms may also be obtained by calling the SBA’s Customer Service Center at 800-659-2955 </a:t>
            </a:r>
            <a:br>
              <a:rPr lang="en-US" dirty="0">
                <a:solidFill>
                  <a:schemeClr val="tx1"/>
                </a:solidFill>
                <a:latin typeface="Source Sans Pro" panose="020B0503030403020204" pitchFamily="34" charset="0"/>
                <a:ea typeface="Source Sans Pro" panose="020B0503030403020204" pitchFamily="34" charset="0"/>
              </a:rPr>
            </a:br>
            <a:r>
              <a:rPr lang="en-US" dirty="0">
                <a:solidFill>
                  <a:schemeClr val="tx1"/>
                </a:solidFill>
                <a:latin typeface="Source Sans Pro" panose="020B0503030403020204" pitchFamily="34" charset="0"/>
                <a:ea typeface="Source Sans Pro" panose="020B0503030403020204" pitchFamily="34" charset="0"/>
              </a:rPr>
              <a:t>(800-877-8339 for the deaf and hard-of-hearing) or by sending an email to </a:t>
            </a:r>
            <a:r>
              <a:rPr lang="en-US" u="sng" dirty="0">
                <a:solidFill>
                  <a:srgbClr val="0000FF"/>
                </a:solidFill>
                <a:latin typeface="Source Sans Pro" panose="020B0503030403020204" pitchFamily="34" charset="0"/>
                <a:ea typeface="Source Sans Pro" panose="020B0503030403020204" pitchFamily="34" charset="0"/>
                <a:hlinkClick r:id="rId4"/>
              </a:rPr>
              <a:t>disastercustomerservice@sba.gov</a:t>
            </a:r>
            <a:r>
              <a:rPr lang="en-US" dirty="0">
                <a:latin typeface="Source Sans Pro" panose="020B0503030403020204" pitchFamily="34" charset="0"/>
                <a:ea typeface="Source Sans Pro" panose="020B0503030403020204" pitchFamily="34" charset="0"/>
              </a:rPr>
              <a:t>.  </a:t>
            </a:r>
          </a:p>
        </p:txBody>
      </p:sp>
      <p:sp>
        <p:nvSpPr>
          <p:cNvPr id="6" name="Footer Placeholder 2">
            <a:extLst>
              <a:ext uri="{FF2B5EF4-FFF2-40B4-BE49-F238E27FC236}">
                <a16:creationId xmlns:a16="http://schemas.microsoft.com/office/drawing/2014/main" id="{6AA07690-CC43-4A64-886A-2B9127C9A395}"/>
              </a:ext>
            </a:extLst>
          </p:cNvPr>
          <p:cNvSpPr>
            <a:spLocks noGrp="1"/>
          </p:cNvSpPr>
          <p:nvPr>
            <p:ph type="ftr" sz="quarter" idx="11"/>
          </p:nvPr>
        </p:nvSpPr>
        <p:spPr>
          <a:xfrm>
            <a:off x="2552700" y="6313746"/>
            <a:ext cx="4038600" cy="365125"/>
          </a:xfrm>
        </p:spPr>
        <p:txBody>
          <a:bodyPr/>
          <a:lstStyle/>
          <a:p>
            <a:r>
              <a:rPr lang="en-US" dirty="0"/>
              <a:t>U.S. Small Business -Office of Disaster Assistance-Field Operations Center - East</a:t>
            </a:r>
          </a:p>
        </p:txBody>
      </p:sp>
      <p:grpSp>
        <p:nvGrpSpPr>
          <p:cNvPr id="7" name="Group 6">
            <a:extLst>
              <a:ext uri="{FF2B5EF4-FFF2-40B4-BE49-F238E27FC236}">
                <a16:creationId xmlns:a16="http://schemas.microsoft.com/office/drawing/2014/main" id="{CE977398-43D8-4938-9330-6B805769A9E5}"/>
              </a:ext>
            </a:extLst>
          </p:cNvPr>
          <p:cNvGrpSpPr/>
          <p:nvPr/>
        </p:nvGrpSpPr>
        <p:grpSpPr>
          <a:xfrm>
            <a:off x="232284" y="324806"/>
            <a:ext cx="5290362" cy="1737241"/>
            <a:chOff x="43638" y="4494770"/>
            <a:chExt cx="5290362" cy="1737241"/>
          </a:xfrm>
        </p:grpSpPr>
        <p:pic>
          <p:nvPicPr>
            <p:cNvPr id="8" name="Picture 7">
              <a:extLst>
                <a:ext uri="{FF2B5EF4-FFF2-40B4-BE49-F238E27FC236}">
                  <a16:creationId xmlns:a16="http://schemas.microsoft.com/office/drawing/2014/main" id="{93F0CF0F-6813-4003-8BF1-1B354A52F36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34385" y="4494770"/>
              <a:ext cx="4321937" cy="1339155"/>
            </a:xfrm>
            <a:prstGeom prst="rect">
              <a:avLst/>
            </a:prstGeom>
            <a:ln w="28575">
              <a:solidFill>
                <a:schemeClr val="tx1"/>
              </a:solidFill>
            </a:ln>
          </p:spPr>
        </p:pic>
        <p:sp>
          <p:nvSpPr>
            <p:cNvPr id="9" name="TextBox 8">
              <a:extLst>
                <a:ext uri="{FF2B5EF4-FFF2-40B4-BE49-F238E27FC236}">
                  <a16:creationId xmlns:a16="http://schemas.microsoft.com/office/drawing/2014/main" id="{A034B6FE-8F46-4BE6-8419-A2D52DD34F39}"/>
                </a:ext>
              </a:extLst>
            </p:cNvPr>
            <p:cNvSpPr txBox="1"/>
            <p:nvPr/>
          </p:nvSpPr>
          <p:spPr>
            <a:xfrm>
              <a:off x="43638" y="5924234"/>
              <a:ext cx="5290362" cy="307777"/>
            </a:xfrm>
            <a:prstGeom prst="rect">
              <a:avLst/>
            </a:prstGeom>
            <a:noFill/>
          </p:spPr>
          <p:txBody>
            <a:bodyPr wrap="square" rtlCol="0">
              <a:spAutoFit/>
            </a:bodyPr>
            <a:lstStyle/>
            <a:p>
              <a:r>
                <a:rPr lang="en-US" sz="1400" b="1" dirty="0">
                  <a:solidFill>
                    <a:schemeClr val="accent5">
                      <a:lumMod val="75000"/>
                    </a:schemeClr>
                  </a:solidFill>
                </a:rPr>
                <a:t>SBA’s Customer Service Representatives are ready to serve.</a:t>
              </a:r>
            </a:p>
          </p:txBody>
        </p:sp>
      </p:grpSp>
    </p:spTree>
    <p:extLst>
      <p:ext uri="{BB962C8B-B14F-4D97-AF65-F5344CB8AC3E}">
        <p14:creationId xmlns:p14="http://schemas.microsoft.com/office/powerpoint/2010/main" val="17797210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37543-2B3B-43E0-8E80-4E3F452B078B}"/>
              </a:ext>
            </a:extLst>
          </p:cNvPr>
          <p:cNvSpPr>
            <a:spLocks noGrp="1"/>
          </p:cNvSpPr>
          <p:nvPr>
            <p:ph type="title"/>
          </p:nvPr>
        </p:nvSpPr>
        <p:spPr/>
        <p:txBody>
          <a:bodyPr>
            <a:normAutofit/>
          </a:bodyPr>
          <a:lstStyle/>
          <a:p>
            <a:r>
              <a:rPr lang="en-US" sz="3200" dirty="0">
                <a:solidFill>
                  <a:schemeClr val="tx1"/>
                </a:solidFill>
              </a:rPr>
              <a:t>Assistance From SBA Partners</a:t>
            </a:r>
          </a:p>
        </p:txBody>
      </p:sp>
      <p:sp>
        <p:nvSpPr>
          <p:cNvPr id="4" name="Slide Number Placeholder 3">
            <a:extLst>
              <a:ext uri="{FF2B5EF4-FFF2-40B4-BE49-F238E27FC236}">
                <a16:creationId xmlns:a16="http://schemas.microsoft.com/office/drawing/2014/main" id="{91CD0CFE-B380-4023-A205-962825536442}"/>
              </a:ext>
            </a:extLst>
          </p:cNvPr>
          <p:cNvSpPr>
            <a:spLocks noGrp="1"/>
          </p:cNvSpPr>
          <p:nvPr>
            <p:ph type="sldNum" sz="quarter" idx="12"/>
          </p:nvPr>
        </p:nvSpPr>
        <p:spPr/>
        <p:txBody>
          <a:bodyPr/>
          <a:lstStyle/>
          <a:p>
            <a:fld id="{B1AB44B9-F1EC-4F4B-88D4-413245C9CD3E}" type="slidenum">
              <a:rPr lang="en-US" smtClean="0"/>
              <a:t>13</a:t>
            </a:fld>
            <a:endParaRPr lang="en-US" dirty="0"/>
          </a:p>
        </p:txBody>
      </p:sp>
      <p:sp>
        <p:nvSpPr>
          <p:cNvPr id="5" name="Rectangle 4">
            <a:extLst>
              <a:ext uri="{FF2B5EF4-FFF2-40B4-BE49-F238E27FC236}">
                <a16:creationId xmlns:a16="http://schemas.microsoft.com/office/drawing/2014/main" id="{FC310595-E51D-4F06-9F0B-79EA0E610C22}"/>
              </a:ext>
            </a:extLst>
          </p:cNvPr>
          <p:cNvSpPr/>
          <p:nvPr/>
        </p:nvSpPr>
        <p:spPr>
          <a:xfrm>
            <a:off x="628650" y="947149"/>
            <a:ext cx="7696200" cy="5632311"/>
          </a:xfrm>
          <a:prstGeom prst="rect">
            <a:avLst/>
          </a:prstGeom>
        </p:spPr>
        <p:txBody>
          <a:bodyPr wrap="square">
            <a:spAutoFit/>
          </a:bodyPr>
          <a:lstStyle/>
          <a:p>
            <a:pPr marL="0" marR="0" algn="just">
              <a:spcBef>
                <a:spcPts val="0"/>
              </a:spcBef>
              <a:spcAft>
                <a:spcPts val="0"/>
              </a:spcAft>
            </a:pPr>
            <a:r>
              <a:rPr lang="en-US" dirty="0">
                <a:solidFill>
                  <a:schemeClr val="tx1"/>
                </a:solidFill>
                <a:latin typeface="Source Sans Pro" panose="020B0503030403020204" pitchFamily="34" charset="0"/>
                <a:ea typeface="Source Sans Pro" panose="020B0503030403020204" pitchFamily="34" charset="0"/>
              </a:rPr>
              <a:t>Free assistance with reconstructing financial records, preparing financial statements and submitting the loan application is available from any of SBA’s partners: Small Business Development Centers (SBDCs), SCORE, Women’s Business Centers (WBC), and Veteran’s Business Outreach Centers. Other organizations, such as Chambers of Commerce and other economic development entities may be willing to assist as well. </a:t>
            </a:r>
          </a:p>
          <a:p>
            <a:pPr marL="0" marR="0" algn="just">
              <a:spcBef>
                <a:spcPts val="0"/>
              </a:spcBef>
              <a:spcAft>
                <a:spcPts val="0"/>
              </a:spcAft>
            </a:pPr>
            <a:endParaRPr lang="en-US" dirty="0">
              <a:solidFill>
                <a:schemeClr val="tx1"/>
              </a:solidFill>
              <a:latin typeface="Source Sans Pro" panose="020B0503030403020204" pitchFamily="34" charset="0"/>
              <a:ea typeface="Source Sans Pro" panose="020B0503030403020204" pitchFamily="34" charset="0"/>
            </a:endParaRPr>
          </a:p>
          <a:p>
            <a:pPr marL="342900" marR="0" indent="-342900">
              <a:spcBef>
                <a:spcPts val="0"/>
              </a:spcBef>
              <a:spcAft>
                <a:spcPts val="0"/>
              </a:spcAft>
              <a:buFont typeface="Arial" panose="020B0604020202020204" pitchFamily="34" charset="0"/>
              <a:buChar char="•"/>
            </a:pPr>
            <a:r>
              <a:rPr lang="en-US" dirty="0">
                <a:solidFill>
                  <a:schemeClr val="tx1"/>
                </a:solidFill>
                <a:latin typeface="Source Sans Pro" panose="020B0503030403020204" pitchFamily="34" charset="0"/>
                <a:ea typeface="Source Sans Pro" panose="020B0503030403020204" pitchFamily="34" charset="0"/>
              </a:rPr>
              <a:t>Iowa Small Business Development Centers – </a:t>
            </a:r>
            <a:r>
              <a:rPr lang="en-US" dirty="0">
                <a:solidFill>
                  <a:schemeClr val="tx1"/>
                </a:solidFill>
                <a:latin typeface="Source Sans Pro" panose="020B0503030403020204" pitchFamily="34" charset="0"/>
                <a:ea typeface="Source Sans Pro" panose="020B0503030403020204" pitchFamily="34" charset="0"/>
                <a:hlinkClick r:id="rId3"/>
              </a:rPr>
              <a:t>www.iowasbdc.org</a:t>
            </a:r>
            <a:endParaRPr lang="en-US" dirty="0">
              <a:solidFill>
                <a:schemeClr val="tx1"/>
              </a:solidFill>
              <a:latin typeface="Source Sans Pro" panose="020B0503030403020204" pitchFamily="34" charset="0"/>
              <a:ea typeface="Source Sans Pro" panose="020B0503030403020204" pitchFamily="34" charset="0"/>
            </a:endParaRPr>
          </a:p>
          <a:p>
            <a:pPr marL="342900" marR="0" indent="-342900">
              <a:spcBef>
                <a:spcPts val="0"/>
              </a:spcBef>
              <a:spcAft>
                <a:spcPts val="0"/>
              </a:spcAft>
              <a:buFont typeface="Arial" panose="020B0604020202020204" pitchFamily="34" charset="0"/>
              <a:buChar char="•"/>
            </a:pPr>
            <a:endParaRPr lang="en-US" dirty="0">
              <a:solidFill>
                <a:schemeClr val="tx1"/>
              </a:solidFill>
              <a:latin typeface="Source Sans Pro" panose="020B0503030403020204" pitchFamily="34" charset="0"/>
              <a:ea typeface="Source Sans Pro" panose="020B0503030403020204" pitchFamily="34" charset="0"/>
            </a:endParaRPr>
          </a:p>
          <a:p>
            <a:pPr marL="342900" marR="0" indent="-342900">
              <a:spcBef>
                <a:spcPts val="0"/>
              </a:spcBef>
              <a:spcAft>
                <a:spcPts val="0"/>
              </a:spcAft>
              <a:buFont typeface="Arial" panose="020B0604020202020204" pitchFamily="34" charset="0"/>
              <a:buChar char="•"/>
            </a:pPr>
            <a:r>
              <a:rPr lang="en-US" dirty="0">
                <a:solidFill>
                  <a:schemeClr val="tx1"/>
                </a:solidFill>
                <a:latin typeface="Source Sans Pro" panose="020B0503030403020204" pitchFamily="34" charset="0"/>
                <a:ea typeface="Source Sans Pro" panose="020B0503030403020204" pitchFamily="34" charset="0"/>
              </a:rPr>
              <a:t>SCORE – </a:t>
            </a:r>
            <a:r>
              <a:rPr lang="en-US" dirty="0">
                <a:hlinkClick r:id="rId4"/>
              </a:rPr>
              <a:t>https://www.score.org/find-location</a:t>
            </a:r>
            <a:endParaRPr lang="en-US" dirty="0"/>
          </a:p>
          <a:p>
            <a:pPr marL="342900" marR="0" indent="-342900">
              <a:spcBef>
                <a:spcPts val="0"/>
              </a:spcBef>
              <a:spcAft>
                <a:spcPts val="0"/>
              </a:spcAft>
              <a:buFont typeface="Arial" panose="020B0604020202020204" pitchFamily="34" charset="0"/>
              <a:buChar char="•"/>
            </a:pPr>
            <a:endParaRPr lang="en-US" dirty="0">
              <a:solidFill>
                <a:schemeClr val="tx1"/>
              </a:solidFill>
              <a:latin typeface="Source Sans Pro" panose="020B0503030403020204" pitchFamily="34" charset="0"/>
              <a:ea typeface="Source Sans Pro" panose="020B0503030403020204" pitchFamily="34" charset="0"/>
            </a:endParaRPr>
          </a:p>
          <a:p>
            <a:pPr marL="342900" marR="0" indent="-342900">
              <a:spcBef>
                <a:spcPts val="0"/>
              </a:spcBef>
              <a:spcAft>
                <a:spcPts val="0"/>
              </a:spcAft>
              <a:buFont typeface="Arial" panose="020B0604020202020204" pitchFamily="34" charset="0"/>
              <a:buChar char="•"/>
            </a:pPr>
            <a:r>
              <a:rPr lang="en-US" dirty="0">
                <a:solidFill>
                  <a:schemeClr val="tx1"/>
                </a:solidFill>
                <a:latin typeface="Source Sans Pro" panose="020B0503030403020204" pitchFamily="34" charset="0"/>
                <a:ea typeface="Source Sans Pro" panose="020B0503030403020204" pitchFamily="34" charset="0"/>
              </a:rPr>
              <a:t>Iowa Women’s Business Center - </a:t>
            </a:r>
            <a:r>
              <a:rPr lang="en-US" dirty="0">
                <a:hlinkClick r:id="rId5"/>
              </a:rPr>
              <a:t>http://theiowacenter.org/womensbusinesscenter/</a:t>
            </a:r>
            <a:endParaRPr lang="en-US" dirty="0"/>
          </a:p>
          <a:p>
            <a:pPr marL="342900" marR="0" indent="-342900" algn="just">
              <a:spcBef>
                <a:spcPts val="0"/>
              </a:spcBef>
              <a:spcAft>
                <a:spcPts val="0"/>
              </a:spcAft>
              <a:buFont typeface="Arial" panose="020B0604020202020204" pitchFamily="34" charset="0"/>
              <a:buChar char="•"/>
            </a:pPr>
            <a:endParaRPr lang="en-US" dirty="0">
              <a:solidFill>
                <a:schemeClr val="tx1"/>
              </a:solidFill>
              <a:latin typeface="Source Sans Pro" panose="020B0503030403020204" pitchFamily="34" charset="0"/>
              <a:ea typeface="Source Sans Pro" panose="020B0503030403020204" pitchFamily="34" charset="0"/>
            </a:endParaRPr>
          </a:p>
          <a:p>
            <a:pPr marL="342900" marR="0" indent="-342900" algn="just">
              <a:spcBef>
                <a:spcPts val="0"/>
              </a:spcBef>
              <a:spcAft>
                <a:spcPts val="0"/>
              </a:spcAft>
              <a:buFont typeface="Arial" panose="020B0604020202020204" pitchFamily="34" charset="0"/>
              <a:buChar char="•"/>
            </a:pPr>
            <a:r>
              <a:rPr lang="en-US" dirty="0">
                <a:solidFill>
                  <a:srgbClr val="000000"/>
                </a:solidFill>
                <a:latin typeface="Source Sans Pro" panose="020B0503030403020204" pitchFamily="34" charset="0"/>
                <a:ea typeface="Source Sans Pro" panose="020B0503030403020204" pitchFamily="34" charset="0"/>
              </a:rPr>
              <a:t>Veterans Business Outreach Center - </a:t>
            </a:r>
            <a:r>
              <a:rPr lang="en-US" dirty="0">
                <a:hlinkClick r:id="rId6"/>
              </a:rPr>
              <a:t>https://www.vetbiz.com/</a:t>
            </a:r>
            <a:endParaRPr lang="en-US" dirty="0">
              <a:solidFill>
                <a:srgbClr val="000000"/>
              </a:solidFill>
              <a:latin typeface="Source Sans Pro" panose="020B0503030403020204" pitchFamily="34" charset="0"/>
              <a:ea typeface="Source Sans Pro" panose="020B0503030403020204" pitchFamily="34" charset="0"/>
            </a:endParaRPr>
          </a:p>
          <a:p>
            <a:pPr marL="0" marR="0" algn="just">
              <a:spcBef>
                <a:spcPts val="0"/>
              </a:spcBef>
              <a:spcAft>
                <a:spcPts val="0"/>
              </a:spcAft>
            </a:pPr>
            <a:endParaRPr lang="en-US" dirty="0">
              <a:solidFill>
                <a:srgbClr val="000000"/>
              </a:solidFill>
              <a:latin typeface="Source Sans Pro" panose="020B0503030403020204" pitchFamily="34" charset="0"/>
              <a:ea typeface="Source Sans Pro" panose="020B0503030403020204" pitchFamily="34" charset="0"/>
            </a:endParaRPr>
          </a:p>
          <a:p>
            <a:pPr marL="0" marR="0" algn="just">
              <a:spcBef>
                <a:spcPts val="0"/>
              </a:spcBef>
              <a:spcAft>
                <a:spcPts val="0"/>
              </a:spcAft>
            </a:pPr>
            <a:endParaRPr lang="en-US" dirty="0">
              <a:solidFill>
                <a:srgbClr val="000000"/>
              </a:solidFill>
              <a:latin typeface="Source Sans Pro" panose="020B0503030403020204" pitchFamily="34" charset="0"/>
              <a:ea typeface="Source Sans Pro" panose="020B0503030403020204" pitchFamily="34" charset="0"/>
            </a:endParaRPr>
          </a:p>
        </p:txBody>
      </p:sp>
      <p:sp>
        <p:nvSpPr>
          <p:cNvPr id="6" name="Footer Placeholder 2">
            <a:extLst>
              <a:ext uri="{FF2B5EF4-FFF2-40B4-BE49-F238E27FC236}">
                <a16:creationId xmlns:a16="http://schemas.microsoft.com/office/drawing/2014/main" id="{697D3C5A-820B-43BA-95DF-D2844740ACAA}"/>
              </a:ext>
            </a:extLst>
          </p:cNvPr>
          <p:cNvSpPr>
            <a:spLocks noGrp="1"/>
          </p:cNvSpPr>
          <p:nvPr>
            <p:ph type="ftr" sz="quarter" idx="11"/>
          </p:nvPr>
        </p:nvSpPr>
        <p:spPr>
          <a:xfrm>
            <a:off x="2552700" y="6313746"/>
            <a:ext cx="4038600" cy="365125"/>
          </a:xfrm>
        </p:spPr>
        <p:txBody>
          <a:bodyPr/>
          <a:lstStyle/>
          <a:p>
            <a:r>
              <a:rPr lang="en-US" dirty="0"/>
              <a:t>U.S. Small Business -Office of Disaster Assistance-Field Operations Center - East</a:t>
            </a:r>
          </a:p>
        </p:txBody>
      </p:sp>
    </p:spTree>
    <p:extLst>
      <p:ext uri="{BB962C8B-B14F-4D97-AF65-F5344CB8AC3E}">
        <p14:creationId xmlns:p14="http://schemas.microsoft.com/office/powerpoint/2010/main" val="2889063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5A2C4-AD28-4C28-9538-97EF6EE20E44}"/>
              </a:ext>
            </a:extLst>
          </p:cNvPr>
          <p:cNvSpPr>
            <a:spLocks noGrp="1"/>
          </p:cNvSpPr>
          <p:nvPr>
            <p:ph type="title"/>
          </p:nvPr>
        </p:nvSpPr>
        <p:spPr/>
        <p:txBody>
          <a:bodyPr>
            <a:normAutofit/>
          </a:bodyPr>
          <a:lstStyle/>
          <a:p>
            <a:r>
              <a:rPr lang="en-US" sz="3200" dirty="0">
                <a:solidFill>
                  <a:schemeClr val="tx1"/>
                </a:solidFill>
              </a:rPr>
              <a:t>Submit Your Application </a:t>
            </a:r>
            <a:br>
              <a:rPr lang="en-US" sz="3200" dirty="0">
                <a:solidFill>
                  <a:schemeClr val="tx1"/>
                </a:solidFill>
              </a:rPr>
            </a:br>
            <a:r>
              <a:rPr lang="en-US" sz="3200" dirty="0">
                <a:solidFill>
                  <a:schemeClr val="tx1"/>
                </a:solidFill>
              </a:rPr>
              <a:t>As Soon As Possible</a:t>
            </a:r>
          </a:p>
        </p:txBody>
      </p:sp>
      <p:sp>
        <p:nvSpPr>
          <p:cNvPr id="4" name="Slide Number Placeholder 3">
            <a:extLst>
              <a:ext uri="{FF2B5EF4-FFF2-40B4-BE49-F238E27FC236}">
                <a16:creationId xmlns:a16="http://schemas.microsoft.com/office/drawing/2014/main" id="{CE74E795-0112-4447-B761-CD33707EC51F}"/>
              </a:ext>
            </a:extLst>
          </p:cNvPr>
          <p:cNvSpPr>
            <a:spLocks noGrp="1"/>
          </p:cNvSpPr>
          <p:nvPr>
            <p:ph type="sldNum" sz="quarter" idx="12"/>
          </p:nvPr>
        </p:nvSpPr>
        <p:spPr/>
        <p:txBody>
          <a:bodyPr/>
          <a:lstStyle/>
          <a:p>
            <a:fld id="{B1AB44B9-F1EC-4F4B-88D4-413245C9CD3E}" type="slidenum">
              <a:rPr lang="en-US" smtClean="0"/>
              <a:t>14</a:t>
            </a:fld>
            <a:endParaRPr lang="en-US" dirty="0"/>
          </a:p>
        </p:txBody>
      </p:sp>
      <p:sp>
        <p:nvSpPr>
          <p:cNvPr id="5" name="Rectangle 4">
            <a:extLst>
              <a:ext uri="{FF2B5EF4-FFF2-40B4-BE49-F238E27FC236}">
                <a16:creationId xmlns:a16="http://schemas.microsoft.com/office/drawing/2014/main" id="{EDE9A06C-630A-45F7-A36E-4F6007486E25}"/>
              </a:ext>
            </a:extLst>
          </p:cNvPr>
          <p:cNvSpPr/>
          <p:nvPr/>
        </p:nvSpPr>
        <p:spPr>
          <a:xfrm>
            <a:off x="838200" y="1438302"/>
            <a:ext cx="7368010" cy="4401205"/>
          </a:xfrm>
          <a:prstGeom prst="rect">
            <a:avLst/>
          </a:prstGeom>
        </p:spPr>
        <p:txBody>
          <a:bodyPr wrap="square">
            <a:spAutoFit/>
          </a:bodyPr>
          <a:lstStyle/>
          <a:p>
            <a:pPr algn="just">
              <a:spcBef>
                <a:spcPts val="0"/>
              </a:spcBef>
              <a:spcAft>
                <a:spcPts val="0"/>
              </a:spcAft>
            </a:pPr>
            <a:r>
              <a:rPr lang="en-US" dirty="0">
                <a:solidFill>
                  <a:schemeClr val="tx1"/>
                </a:solidFill>
                <a:latin typeface="Source Sans Pro" panose="020B0503030403020204" pitchFamily="34" charset="0"/>
                <a:ea typeface="Source Sans Pro" panose="020B0503030403020204" pitchFamily="34" charset="0"/>
              </a:rPr>
              <a:t>Recheck the filing requirements to ensure that all the needed information is submitted.</a:t>
            </a:r>
          </a:p>
          <a:p>
            <a:pPr algn="just">
              <a:spcBef>
                <a:spcPts val="0"/>
              </a:spcBef>
              <a:spcAft>
                <a:spcPts val="0"/>
              </a:spcAft>
            </a:pPr>
            <a:endParaRPr lang="en-US" dirty="0">
              <a:solidFill>
                <a:schemeClr val="tx1"/>
              </a:solidFill>
              <a:latin typeface="Source Sans Pro" panose="020B0503030403020204" pitchFamily="34" charset="0"/>
              <a:ea typeface="Source Sans Pro" panose="020B0503030403020204" pitchFamily="34" charset="0"/>
            </a:endParaRPr>
          </a:p>
          <a:p>
            <a:pPr algn="just">
              <a:spcBef>
                <a:spcPts val="0"/>
              </a:spcBef>
              <a:spcAft>
                <a:spcPts val="0"/>
              </a:spcAft>
            </a:pPr>
            <a:r>
              <a:rPr lang="en-US" dirty="0">
                <a:solidFill>
                  <a:schemeClr val="tx1"/>
                </a:solidFill>
                <a:latin typeface="Source Sans Pro" panose="020B0503030403020204" pitchFamily="34" charset="0"/>
                <a:ea typeface="Source Sans Pro" panose="020B0503030403020204" pitchFamily="34" charset="0"/>
              </a:rPr>
              <a:t>The biggest reason for delays in processing is due to missing information.  Make sure to complete all filing requirements before submitting the application and forms.</a:t>
            </a:r>
          </a:p>
          <a:p>
            <a:pPr algn="just">
              <a:spcBef>
                <a:spcPts val="0"/>
              </a:spcBef>
              <a:spcAft>
                <a:spcPts val="0"/>
              </a:spcAft>
            </a:pPr>
            <a:endParaRPr lang="en-US" dirty="0">
              <a:solidFill>
                <a:schemeClr val="tx1"/>
              </a:solidFill>
              <a:latin typeface="Source Sans Pro" panose="020B0503030403020204" pitchFamily="34" charset="0"/>
              <a:ea typeface="Source Sans Pro" panose="020B0503030403020204" pitchFamily="34" charset="0"/>
            </a:endParaRPr>
          </a:p>
          <a:p>
            <a:pPr algn="just">
              <a:spcBef>
                <a:spcPts val="0"/>
              </a:spcBef>
              <a:spcAft>
                <a:spcPts val="0"/>
              </a:spcAft>
            </a:pPr>
            <a:r>
              <a:rPr lang="en-US" dirty="0">
                <a:solidFill>
                  <a:schemeClr val="tx1"/>
                </a:solidFill>
                <a:latin typeface="Source Sans Pro" panose="020B0503030403020204" pitchFamily="34" charset="0"/>
                <a:ea typeface="Source Sans Pro" panose="020B0503030403020204" pitchFamily="34" charset="0"/>
              </a:rPr>
              <a:t>If more funds are needed, applicants can submit supporting documents and a request for an increase.  If less funds are needed, applicants can request a reduction in the loan amount. </a:t>
            </a:r>
          </a:p>
          <a:p>
            <a:pPr algn="just">
              <a:spcBef>
                <a:spcPts val="0"/>
              </a:spcBef>
              <a:spcAft>
                <a:spcPts val="0"/>
              </a:spcAft>
            </a:pPr>
            <a:endParaRPr lang="en-US" dirty="0">
              <a:solidFill>
                <a:schemeClr val="tx1"/>
              </a:solidFill>
              <a:latin typeface="Source Sans Pro" panose="020B0503030403020204" pitchFamily="34" charset="0"/>
              <a:ea typeface="Source Sans Pro" panose="020B0503030403020204" pitchFamily="34" charset="0"/>
            </a:endParaRPr>
          </a:p>
          <a:p>
            <a:pPr algn="just">
              <a:spcBef>
                <a:spcPts val="0"/>
              </a:spcBef>
              <a:spcAft>
                <a:spcPts val="0"/>
              </a:spcAft>
            </a:pPr>
            <a:r>
              <a:rPr lang="en-US" dirty="0">
                <a:solidFill>
                  <a:schemeClr val="tx1"/>
                </a:solidFill>
                <a:latin typeface="Source Sans Pro" panose="020B0503030403020204" pitchFamily="34" charset="0"/>
                <a:ea typeface="Source Sans Pro" panose="020B0503030403020204" pitchFamily="34" charset="0"/>
              </a:rPr>
              <a:t>If the loan request is denied, the applicant will be given up to six months in which to provide new information and submit a written request for reconsideration.</a:t>
            </a:r>
          </a:p>
        </p:txBody>
      </p:sp>
      <p:sp>
        <p:nvSpPr>
          <p:cNvPr id="6" name="Footer Placeholder 2">
            <a:extLst>
              <a:ext uri="{FF2B5EF4-FFF2-40B4-BE49-F238E27FC236}">
                <a16:creationId xmlns:a16="http://schemas.microsoft.com/office/drawing/2014/main" id="{A518BD82-9932-4537-B9A3-958B5B3EA1D2}"/>
              </a:ext>
            </a:extLst>
          </p:cNvPr>
          <p:cNvSpPr>
            <a:spLocks noGrp="1"/>
          </p:cNvSpPr>
          <p:nvPr>
            <p:ph type="ftr" sz="quarter" idx="11"/>
          </p:nvPr>
        </p:nvSpPr>
        <p:spPr>
          <a:xfrm>
            <a:off x="2552700" y="6313746"/>
            <a:ext cx="4038600" cy="365125"/>
          </a:xfrm>
        </p:spPr>
        <p:txBody>
          <a:bodyPr/>
          <a:lstStyle/>
          <a:p>
            <a:r>
              <a:rPr lang="en-US" dirty="0"/>
              <a:t>U.S. Small Business -Office of Disaster Assistance-Field Operations Center - East</a:t>
            </a:r>
          </a:p>
        </p:txBody>
      </p:sp>
    </p:spTree>
    <p:extLst>
      <p:ext uri="{BB962C8B-B14F-4D97-AF65-F5344CB8AC3E}">
        <p14:creationId xmlns:p14="http://schemas.microsoft.com/office/powerpoint/2010/main" val="2723516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55042-8D7F-45D5-8EEB-83D93507B5E6}"/>
              </a:ext>
            </a:extLst>
          </p:cNvPr>
          <p:cNvSpPr>
            <a:spLocks noGrp="1"/>
          </p:cNvSpPr>
          <p:nvPr>
            <p:ph type="title"/>
          </p:nvPr>
        </p:nvSpPr>
        <p:spPr>
          <a:xfrm>
            <a:off x="628650" y="521565"/>
            <a:ext cx="7886700" cy="449178"/>
          </a:xfrm>
        </p:spPr>
        <p:txBody>
          <a:bodyPr>
            <a:noAutofit/>
          </a:bodyPr>
          <a:lstStyle/>
          <a:p>
            <a:r>
              <a:rPr lang="en-US" sz="3200" dirty="0"/>
              <a:t>Disaster Loan Application Portal (DLAP)</a:t>
            </a:r>
          </a:p>
        </p:txBody>
      </p:sp>
      <p:pic>
        <p:nvPicPr>
          <p:cNvPr id="5" name="Content Placeholder 4">
            <a:extLst>
              <a:ext uri="{FF2B5EF4-FFF2-40B4-BE49-F238E27FC236}">
                <a16:creationId xmlns:a16="http://schemas.microsoft.com/office/drawing/2014/main" id="{0025C2EE-65FE-4097-B5F1-316B96743472}"/>
              </a:ext>
            </a:extLst>
          </p:cNvPr>
          <p:cNvPicPr>
            <a:picLocks noGrp="1" noChangeAspect="1"/>
          </p:cNvPicPr>
          <p:nvPr>
            <p:ph idx="1"/>
          </p:nvPr>
        </p:nvPicPr>
        <p:blipFill>
          <a:blip r:embed="rId2"/>
          <a:stretch>
            <a:fillRect/>
          </a:stretch>
        </p:blipFill>
        <p:spPr>
          <a:xfrm>
            <a:off x="582358" y="1371601"/>
            <a:ext cx="8180642" cy="4087078"/>
          </a:xfrm>
          <a:prstGeom prst="rect">
            <a:avLst/>
          </a:prstGeom>
        </p:spPr>
      </p:pic>
      <p:sp>
        <p:nvSpPr>
          <p:cNvPr id="4" name="Slide Number Placeholder 3">
            <a:extLst>
              <a:ext uri="{FF2B5EF4-FFF2-40B4-BE49-F238E27FC236}">
                <a16:creationId xmlns:a16="http://schemas.microsoft.com/office/drawing/2014/main" id="{20BF884A-2FBC-4B97-A557-E58F12B0B5AA}"/>
              </a:ext>
            </a:extLst>
          </p:cNvPr>
          <p:cNvSpPr>
            <a:spLocks noGrp="1"/>
          </p:cNvSpPr>
          <p:nvPr>
            <p:ph type="sldNum" sz="quarter" idx="12"/>
          </p:nvPr>
        </p:nvSpPr>
        <p:spPr/>
        <p:txBody>
          <a:bodyPr/>
          <a:lstStyle/>
          <a:p>
            <a:fld id="{B1AB44B9-F1EC-4F4B-88D4-413245C9CD3E}" type="slidenum">
              <a:rPr lang="en-US" smtClean="0"/>
              <a:t>15</a:t>
            </a:fld>
            <a:endParaRPr lang="en-US"/>
          </a:p>
        </p:txBody>
      </p:sp>
    </p:spTree>
    <p:extLst>
      <p:ext uri="{BB962C8B-B14F-4D97-AF65-F5344CB8AC3E}">
        <p14:creationId xmlns:p14="http://schemas.microsoft.com/office/powerpoint/2010/main" val="26887674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77618-BD12-4835-AC5E-D0AF5B6E2F3D}"/>
              </a:ext>
            </a:extLst>
          </p:cNvPr>
          <p:cNvSpPr>
            <a:spLocks noGrp="1"/>
          </p:cNvSpPr>
          <p:nvPr>
            <p:ph type="title"/>
          </p:nvPr>
        </p:nvSpPr>
        <p:spPr>
          <a:xfrm>
            <a:off x="381000" y="685800"/>
            <a:ext cx="7886700" cy="449178"/>
          </a:xfrm>
        </p:spPr>
        <p:txBody>
          <a:bodyPr>
            <a:noAutofit/>
          </a:bodyPr>
          <a:lstStyle/>
          <a:p>
            <a:r>
              <a:rPr lang="en-US" sz="3200" dirty="0"/>
              <a:t>Disaster Loan Application Portal</a:t>
            </a:r>
          </a:p>
        </p:txBody>
      </p:sp>
      <p:sp>
        <p:nvSpPr>
          <p:cNvPr id="3" name="Content Placeholder 2">
            <a:extLst>
              <a:ext uri="{FF2B5EF4-FFF2-40B4-BE49-F238E27FC236}">
                <a16:creationId xmlns:a16="http://schemas.microsoft.com/office/drawing/2014/main" id="{5ECAFC3F-0994-46F3-899B-BABF39925589}"/>
              </a:ext>
            </a:extLst>
          </p:cNvPr>
          <p:cNvSpPr>
            <a:spLocks noGrp="1"/>
          </p:cNvSpPr>
          <p:nvPr>
            <p:ph idx="1"/>
          </p:nvPr>
        </p:nvSpPr>
        <p:spPr>
          <a:xfrm>
            <a:off x="699077" y="1676400"/>
            <a:ext cx="7848600" cy="3154969"/>
          </a:xfrm>
        </p:spPr>
        <p:txBody>
          <a:bodyPr/>
          <a:lstStyle/>
          <a:p>
            <a:pPr marL="0" indent="0" algn="just">
              <a:buNone/>
            </a:pPr>
            <a:r>
              <a:rPr lang="en-US" dirty="0"/>
              <a:t>This presentation will provide guidance on how to complete an Electronic Business Application utilizing SBA Form 5 and SBA Form 5C.  Before starting this process, please insure you have the filing requirements as defined in this document.  These documents are required for processing and EIDL application.</a:t>
            </a:r>
          </a:p>
        </p:txBody>
      </p:sp>
      <p:sp>
        <p:nvSpPr>
          <p:cNvPr id="4" name="Slide Number Placeholder 3">
            <a:extLst>
              <a:ext uri="{FF2B5EF4-FFF2-40B4-BE49-F238E27FC236}">
                <a16:creationId xmlns:a16="http://schemas.microsoft.com/office/drawing/2014/main" id="{96A3B104-10F1-4086-9158-3AC88E69FAAC}"/>
              </a:ext>
            </a:extLst>
          </p:cNvPr>
          <p:cNvSpPr>
            <a:spLocks noGrp="1"/>
          </p:cNvSpPr>
          <p:nvPr>
            <p:ph type="sldNum" sz="quarter" idx="12"/>
          </p:nvPr>
        </p:nvSpPr>
        <p:spPr/>
        <p:txBody>
          <a:bodyPr/>
          <a:lstStyle/>
          <a:p>
            <a:fld id="{B1AB44B9-F1EC-4F4B-88D4-413245C9CD3E}" type="slidenum">
              <a:rPr lang="en-US" smtClean="0"/>
              <a:t>16</a:t>
            </a:fld>
            <a:endParaRPr lang="en-US"/>
          </a:p>
        </p:txBody>
      </p:sp>
    </p:spTree>
    <p:extLst>
      <p:ext uri="{BB962C8B-B14F-4D97-AF65-F5344CB8AC3E}">
        <p14:creationId xmlns:p14="http://schemas.microsoft.com/office/powerpoint/2010/main" val="18488936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FD780-0E6B-4F7B-AFDB-76F364D4F99D}"/>
              </a:ext>
            </a:extLst>
          </p:cNvPr>
          <p:cNvSpPr>
            <a:spLocks noGrp="1"/>
          </p:cNvSpPr>
          <p:nvPr>
            <p:ph type="title"/>
          </p:nvPr>
        </p:nvSpPr>
        <p:spPr/>
        <p:txBody>
          <a:bodyPr>
            <a:normAutofit/>
          </a:bodyPr>
          <a:lstStyle/>
          <a:p>
            <a:r>
              <a:rPr lang="en-US" sz="3200" dirty="0"/>
              <a:t>Filing Requirements</a:t>
            </a:r>
          </a:p>
        </p:txBody>
      </p:sp>
      <p:sp>
        <p:nvSpPr>
          <p:cNvPr id="4" name="Slide Number Placeholder 3">
            <a:extLst>
              <a:ext uri="{FF2B5EF4-FFF2-40B4-BE49-F238E27FC236}">
                <a16:creationId xmlns:a16="http://schemas.microsoft.com/office/drawing/2014/main" id="{7B1AC69D-2D79-423E-BE10-46A93B2EFF5C}"/>
              </a:ext>
            </a:extLst>
          </p:cNvPr>
          <p:cNvSpPr>
            <a:spLocks noGrp="1"/>
          </p:cNvSpPr>
          <p:nvPr>
            <p:ph type="sldNum" sz="quarter" idx="12"/>
          </p:nvPr>
        </p:nvSpPr>
        <p:spPr/>
        <p:txBody>
          <a:bodyPr/>
          <a:lstStyle/>
          <a:p>
            <a:fld id="{B1AB44B9-F1EC-4F4B-88D4-413245C9CD3E}" type="slidenum">
              <a:rPr lang="en-US" smtClean="0"/>
              <a:t>17</a:t>
            </a:fld>
            <a:endParaRPr lang="en-US"/>
          </a:p>
        </p:txBody>
      </p:sp>
      <p:sp>
        <p:nvSpPr>
          <p:cNvPr id="8" name="Content Placeholder 1">
            <a:extLst>
              <a:ext uri="{FF2B5EF4-FFF2-40B4-BE49-F238E27FC236}">
                <a16:creationId xmlns:a16="http://schemas.microsoft.com/office/drawing/2014/main" id="{27DBFBFE-BFE1-49BB-9D65-9698ED4C2F46}"/>
              </a:ext>
            </a:extLst>
          </p:cNvPr>
          <p:cNvSpPr txBox="1">
            <a:spLocks/>
          </p:cNvSpPr>
          <p:nvPr/>
        </p:nvSpPr>
        <p:spPr>
          <a:xfrm>
            <a:off x="1451118" y="2361118"/>
            <a:ext cx="6590489" cy="1896533"/>
          </a:xfrm>
          <a:prstGeom prst="rect">
            <a:avLst/>
          </a:prstGeom>
        </p:spPr>
        <p:txBody>
          <a:bodyPr vert="horz" lIns="68580" tIns="34290" rIns="68580" bIns="3429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Clr>
                <a:srgbClr val="31B6FD"/>
              </a:buClr>
              <a:buNone/>
              <a:defRPr/>
            </a:pPr>
            <a:r>
              <a:rPr lang="en-US" sz="1800" dirty="0">
                <a:solidFill>
                  <a:srgbClr val="073E87"/>
                </a:solidFill>
                <a:latin typeface="Candara"/>
              </a:rPr>
              <a:t>Electronic Loan Application (Form 5) </a:t>
            </a:r>
          </a:p>
          <a:p>
            <a:pPr marL="0" indent="0">
              <a:buClr>
                <a:srgbClr val="31B6FD"/>
              </a:buClr>
              <a:buNone/>
              <a:defRPr/>
            </a:pPr>
            <a:r>
              <a:rPr lang="en-US" sz="1800" dirty="0">
                <a:solidFill>
                  <a:srgbClr val="073E87"/>
                </a:solidFill>
                <a:latin typeface="Candara"/>
              </a:rPr>
              <a:t>Electronic Loan Application (Form 5C)  Sole Proprietorship Only</a:t>
            </a:r>
          </a:p>
          <a:p>
            <a:pPr marL="0" indent="0">
              <a:buClr>
                <a:srgbClr val="31B6FD"/>
              </a:buClr>
              <a:buNone/>
              <a:defRPr/>
            </a:pPr>
            <a:r>
              <a:rPr lang="en-US" sz="1800" dirty="0">
                <a:solidFill>
                  <a:srgbClr val="073E87"/>
                </a:solidFill>
                <a:latin typeface="Candara"/>
              </a:rPr>
              <a:t>Tax Authorization (Form 4506-T) 20% Owners/GP/50% Affiliate</a:t>
            </a:r>
          </a:p>
          <a:p>
            <a:pPr marL="0" indent="0">
              <a:buClr>
                <a:srgbClr val="31B6FD"/>
              </a:buClr>
              <a:buNone/>
              <a:defRPr/>
            </a:pPr>
            <a:r>
              <a:rPr lang="en-US" sz="1800" dirty="0">
                <a:solidFill>
                  <a:srgbClr val="073E87"/>
                </a:solidFill>
                <a:latin typeface="Candara"/>
              </a:rPr>
              <a:t>Most recent Business Tax Return</a:t>
            </a:r>
          </a:p>
          <a:p>
            <a:pPr marL="0" indent="0">
              <a:buClr>
                <a:srgbClr val="31B6FD"/>
              </a:buClr>
              <a:buNone/>
              <a:defRPr/>
            </a:pPr>
            <a:r>
              <a:rPr lang="en-US" sz="1800" dirty="0">
                <a:solidFill>
                  <a:srgbClr val="073E87"/>
                </a:solidFill>
                <a:latin typeface="Candara"/>
              </a:rPr>
              <a:t>Personal Financial Statement (Form 413) 20% Owners/GP</a:t>
            </a:r>
          </a:p>
          <a:p>
            <a:pPr marL="0" indent="0">
              <a:buClr>
                <a:srgbClr val="31B6FD"/>
              </a:buClr>
              <a:buNone/>
              <a:defRPr/>
            </a:pPr>
            <a:r>
              <a:rPr lang="en-US" sz="1800" dirty="0">
                <a:solidFill>
                  <a:srgbClr val="073E87"/>
                </a:solidFill>
                <a:latin typeface="Candara"/>
              </a:rPr>
              <a:t>Schedule of Liabilities (Form 2202)	 </a:t>
            </a:r>
          </a:p>
          <a:p>
            <a:pPr marL="0" indent="0" defTabSz="685800" fontAlgn="auto">
              <a:spcAft>
                <a:spcPts val="0"/>
              </a:spcAft>
              <a:buClr>
                <a:srgbClr val="31B6FD"/>
              </a:buClr>
              <a:buNone/>
              <a:defRPr/>
            </a:pPr>
            <a:endParaRPr lang="en-US" sz="600" dirty="0">
              <a:solidFill>
                <a:srgbClr val="073E87"/>
              </a:solidFill>
              <a:latin typeface="Candara"/>
            </a:endParaRPr>
          </a:p>
          <a:p>
            <a:pPr marL="0" indent="0" defTabSz="685800" fontAlgn="auto">
              <a:spcAft>
                <a:spcPts val="0"/>
              </a:spcAft>
              <a:buClr>
                <a:srgbClr val="31B6FD"/>
              </a:buClr>
              <a:buNone/>
              <a:defRPr/>
            </a:pPr>
            <a:endParaRPr lang="en-US" sz="1800" dirty="0">
              <a:solidFill>
                <a:srgbClr val="073E87"/>
              </a:solidFill>
              <a:latin typeface="Candara"/>
            </a:endParaRPr>
          </a:p>
          <a:p>
            <a:pPr marL="205740" indent="-205740" defTabSz="685800" fontAlgn="auto">
              <a:spcAft>
                <a:spcPts val="0"/>
              </a:spcAft>
              <a:buClr>
                <a:srgbClr val="31B6FD"/>
              </a:buClr>
              <a:defRPr/>
            </a:pPr>
            <a:endParaRPr lang="en-US" sz="1800" dirty="0">
              <a:solidFill>
                <a:srgbClr val="073E87"/>
              </a:solidFill>
              <a:latin typeface="Candara"/>
            </a:endParaRPr>
          </a:p>
        </p:txBody>
      </p:sp>
    </p:spTree>
    <p:extLst>
      <p:ext uri="{BB962C8B-B14F-4D97-AF65-F5344CB8AC3E}">
        <p14:creationId xmlns:p14="http://schemas.microsoft.com/office/powerpoint/2010/main" val="1771581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down)">
                                      <p:cBhvr>
                                        <p:cTn id="12" dur="10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down)">
                                      <p:cBhvr>
                                        <p:cTn id="17" dur="10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down)">
                                      <p:cBhvr>
                                        <p:cTn id="22" dur="10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wipe(down)">
                                      <p:cBhvr>
                                        <p:cTn id="27" dur="10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wipe(down)">
                                      <p:cBhvr>
                                        <p:cTn id="32" dur="10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55042-8D7F-45D5-8EEB-83D93507B5E6}"/>
              </a:ext>
            </a:extLst>
          </p:cNvPr>
          <p:cNvSpPr>
            <a:spLocks noGrp="1"/>
          </p:cNvSpPr>
          <p:nvPr>
            <p:ph type="title"/>
          </p:nvPr>
        </p:nvSpPr>
        <p:spPr>
          <a:xfrm>
            <a:off x="628648" y="627753"/>
            <a:ext cx="7886700" cy="449178"/>
          </a:xfrm>
        </p:spPr>
        <p:txBody>
          <a:bodyPr>
            <a:noAutofit/>
          </a:bodyPr>
          <a:lstStyle/>
          <a:p>
            <a:r>
              <a:rPr lang="en-US" sz="3200" dirty="0"/>
              <a:t>Disaster Loan Application Portal (DLAP)</a:t>
            </a:r>
          </a:p>
        </p:txBody>
      </p:sp>
      <p:pic>
        <p:nvPicPr>
          <p:cNvPr id="5" name="Content Placeholder 4">
            <a:extLst>
              <a:ext uri="{FF2B5EF4-FFF2-40B4-BE49-F238E27FC236}">
                <a16:creationId xmlns:a16="http://schemas.microsoft.com/office/drawing/2014/main" id="{0025C2EE-65FE-4097-B5F1-316B96743472}"/>
              </a:ext>
            </a:extLst>
          </p:cNvPr>
          <p:cNvPicPr>
            <a:picLocks noGrp="1" noChangeAspect="1"/>
          </p:cNvPicPr>
          <p:nvPr>
            <p:ph idx="1"/>
          </p:nvPr>
        </p:nvPicPr>
        <p:blipFill>
          <a:blip r:embed="rId2"/>
          <a:stretch>
            <a:fillRect/>
          </a:stretch>
        </p:blipFill>
        <p:spPr>
          <a:xfrm>
            <a:off x="1571873" y="2651516"/>
            <a:ext cx="6000251" cy="2997747"/>
          </a:xfrm>
          <a:prstGeom prst="rect">
            <a:avLst/>
          </a:prstGeom>
        </p:spPr>
      </p:pic>
      <p:sp>
        <p:nvSpPr>
          <p:cNvPr id="4" name="Slide Number Placeholder 3">
            <a:extLst>
              <a:ext uri="{FF2B5EF4-FFF2-40B4-BE49-F238E27FC236}">
                <a16:creationId xmlns:a16="http://schemas.microsoft.com/office/drawing/2014/main" id="{20BF884A-2FBC-4B97-A557-E58F12B0B5AA}"/>
              </a:ext>
            </a:extLst>
          </p:cNvPr>
          <p:cNvSpPr>
            <a:spLocks noGrp="1"/>
          </p:cNvSpPr>
          <p:nvPr>
            <p:ph type="sldNum" sz="quarter" idx="12"/>
          </p:nvPr>
        </p:nvSpPr>
        <p:spPr/>
        <p:txBody>
          <a:bodyPr/>
          <a:lstStyle/>
          <a:p>
            <a:fld id="{B1AB44B9-F1EC-4F4B-88D4-413245C9CD3E}" type="slidenum">
              <a:rPr lang="en-US" smtClean="0"/>
              <a:t>18</a:t>
            </a:fld>
            <a:endParaRPr lang="en-US"/>
          </a:p>
        </p:txBody>
      </p:sp>
      <p:sp>
        <p:nvSpPr>
          <p:cNvPr id="6" name="Rectangle 5">
            <a:extLst>
              <a:ext uri="{FF2B5EF4-FFF2-40B4-BE49-F238E27FC236}">
                <a16:creationId xmlns:a16="http://schemas.microsoft.com/office/drawing/2014/main" id="{82885D87-54DD-4D7C-83A4-0AFE626B4D22}"/>
              </a:ext>
            </a:extLst>
          </p:cNvPr>
          <p:cNvSpPr/>
          <p:nvPr/>
        </p:nvSpPr>
        <p:spPr>
          <a:xfrm>
            <a:off x="6796510" y="2720838"/>
            <a:ext cx="655983" cy="2832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7" name="Rectangle 6">
            <a:extLst>
              <a:ext uri="{FF2B5EF4-FFF2-40B4-BE49-F238E27FC236}">
                <a16:creationId xmlns:a16="http://schemas.microsoft.com/office/drawing/2014/main" id="{8315FCBD-0F13-4174-985F-306DF47405C8}"/>
              </a:ext>
            </a:extLst>
          </p:cNvPr>
          <p:cNvSpPr/>
          <p:nvPr/>
        </p:nvSpPr>
        <p:spPr>
          <a:xfrm>
            <a:off x="3344331" y="2127816"/>
            <a:ext cx="2892138" cy="553998"/>
          </a:xfrm>
          <a:prstGeom prst="rect">
            <a:avLst/>
          </a:prstGeom>
        </p:spPr>
        <p:txBody>
          <a:bodyPr wrap="none">
            <a:spAutoFit/>
          </a:bodyPr>
          <a:lstStyle/>
          <a:p>
            <a:r>
              <a:rPr lang="en-US" sz="1500" dirty="0">
                <a:hlinkClick r:id="rId3"/>
              </a:rPr>
              <a:t>https://disasterloan.sba.gov/ela/</a:t>
            </a:r>
            <a:endParaRPr lang="en-US" sz="1500" dirty="0"/>
          </a:p>
          <a:p>
            <a:endParaRPr lang="en-US" sz="1500" dirty="0"/>
          </a:p>
        </p:txBody>
      </p:sp>
      <p:sp>
        <p:nvSpPr>
          <p:cNvPr id="8" name="TextBox 7">
            <a:extLst>
              <a:ext uri="{FF2B5EF4-FFF2-40B4-BE49-F238E27FC236}">
                <a16:creationId xmlns:a16="http://schemas.microsoft.com/office/drawing/2014/main" id="{B99601FD-1DBE-4009-BB41-EE093257FAAF}"/>
              </a:ext>
            </a:extLst>
          </p:cNvPr>
          <p:cNvSpPr txBox="1"/>
          <p:nvPr/>
        </p:nvSpPr>
        <p:spPr>
          <a:xfrm>
            <a:off x="2830798" y="1672239"/>
            <a:ext cx="4293704" cy="553998"/>
          </a:xfrm>
          <a:prstGeom prst="rect">
            <a:avLst/>
          </a:prstGeom>
          <a:noFill/>
        </p:spPr>
        <p:txBody>
          <a:bodyPr wrap="square" rtlCol="0">
            <a:spAutoFit/>
          </a:bodyPr>
          <a:lstStyle/>
          <a:p>
            <a:r>
              <a:rPr lang="en-US" sz="1500" b="1" dirty="0"/>
              <a:t>DOUBLE-CLICK ON THE LINK TO ACCESS THE SITE</a:t>
            </a:r>
          </a:p>
        </p:txBody>
      </p:sp>
      <p:sp>
        <p:nvSpPr>
          <p:cNvPr id="9" name="TextBox 8">
            <a:extLst>
              <a:ext uri="{FF2B5EF4-FFF2-40B4-BE49-F238E27FC236}">
                <a16:creationId xmlns:a16="http://schemas.microsoft.com/office/drawing/2014/main" id="{1300BF9F-51B5-42AF-B43F-B327A60AC1B6}"/>
              </a:ext>
            </a:extLst>
          </p:cNvPr>
          <p:cNvSpPr txBox="1"/>
          <p:nvPr/>
        </p:nvSpPr>
        <p:spPr>
          <a:xfrm>
            <a:off x="5705988" y="3593868"/>
            <a:ext cx="2313968" cy="553998"/>
          </a:xfrm>
          <a:prstGeom prst="rect">
            <a:avLst/>
          </a:prstGeom>
          <a:solidFill>
            <a:schemeClr val="tx2">
              <a:lumMod val="75000"/>
            </a:schemeClr>
          </a:solidFill>
        </p:spPr>
        <p:txBody>
          <a:bodyPr wrap="square" rtlCol="0">
            <a:spAutoFit/>
          </a:bodyPr>
          <a:lstStyle/>
          <a:p>
            <a:r>
              <a:rPr lang="en-US" sz="1500" b="1" dirty="0">
                <a:solidFill>
                  <a:schemeClr val="bg1"/>
                </a:solidFill>
              </a:rPr>
              <a:t>DOUBLE-CLICK APPLY ONLINE</a:t>
            </a:r>
          </a:p>
        </p:txBody>
      </p:sp>
      <p:sp>
        <p:nvSpPr>
          <p:cNvPr id="11" name="Oval 10">
            <a:extLst>
              <a:ext uri="{FF2B5EF4-FFF2-40B4-BE49-F238E27FC236}">
                <a16:creationId xmlns:a16="http://schemas.microsoft.com/office/drawing/2014/main" id="{5305674D-A633-49A5-81B9-DED5CA3447F8}"/>
              </a:ext>
            </a:extLst>
          </p:cNvPr>
          <p:cNvSpPr/>
          <p:nvPr/>
        </p:nvSpPr>
        <p:spPr>
          <a:xfrm>
            <a:off x="3602934" y="3510998"/>
            <a:ext cx="1630019" cy="1667310"/>
          </a:xfrm>
          <a:prstGeom prst="ellipse">
            <a:avLst/>
          </a:prstGeom>
          <a:noFill/>
          <a:ln w="381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cxnSp>
        <p:nvCxnSpPr>
          <p:cNvPr id="13" name="Straight Arrow Connector 12">
            <a:extLst>
              <a:ext uri="{FF2B5EF4-FFF2-40B4-BE49-F238E27FC236}">
                <a16:creationId xmlns:a16="http://schemas.microsoft.com/office/drawing/2014/main" id="{62A7CBC6-01FD-42B7-9F88-CBCBE8E36B94}"/>
              </a:ext>
            </a:extLst>
          </p:cNvPr>
          <p:cNvCxnSpPr/>
          <p:nvPr/>
        </p:nvCxnSpPr>
        <p:spPr>
          <a:xfrm flipH="1">
            <a:off x="5232953" y="3123372"/>
            <a:ext cx="1563557" cy="715618"/>
          </a:xfrm>
          <a:prstGeom prst="straightConnector1">
            <a:avLst/>
          </a:prstGeom>
          <a:ln w="3175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4302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55042-8D7F-45D5-8EEB-83D93507B5E6}"/>
              </a:ext>
            </a:extLst>
          </p:cNvPr>
          <p:cNvSpPr>
            <a:spLocks noGrp="1"/>
          </p:cNvSpPr>
          <p:nvPr>
            <p:ph type="title"/>
          </p:nvPr>
        </p:nvSpPr>
        <p:spPr/>
        <p:txBody>
          <a:bodyPr>
            <a:normAutofit/>
          </a:bodyPr>
          <a:lstStyle/>
          <a:p>
            <a:r>
              <a:rPr lang="en-US" sz="3200" dirty="0"/>
              <a:t>Register</a:t>
            </a:r>
          </a:p>
        </p:txBody>
      </p:sp>
      <p:sp>
        <p:nvSpPr>
          <p:cNvPr id="4" name="Slide Number Placeholder 3">
            <a:extLst>
              <a:ext uri="{FF2B5EF4-FFF2-40B4-BE49-F238E27FC236}">
                <a16:creationId xmlns:a16="http://schemas.microsoft.com/office/drawing/2014/main" id="{20BF884A-2FBC-4B97-A557-E58F12B0B5AA}"/>
              </a:ext>
            </a:extLst>
          </p:cNvPr>
          <p:cNvSpPr>
            <a:spLocks noGrp="1"/>
          </p:cNvSpPr>
          <p:nvPr>
            <p:ph type="sldNum" sz="quarter" idx="12"/>
          </p:nvPr>
        </p:nvSpPr>
        <p:spPr>
          <a:xfrm>
            <a:off x="6796510" y="5659005"/>
            <a:ext cx="2057400" cy="365125"/>
          </a:xfrm>
        </p:spPr>
        <p:txBody>
          <a:bodyPr/>
          <a:lstStyle/>
          <a:p>
            <a:fld id="{B1AB44B9-F1EC-4F4B-88D4-413245C9CD3E}" type="slidenum">
              <a:rPr lang="en-US" smtClean="0"/>
              <a:t>19</a:t>
            </a:fld>
            <a:endParaRPr lang="en-US"/>
          </a:p>
        </p:txBody>
      </p:sp>
      <p:pic>
        <p:nvPicPr>
          <p:cNvPr id="5" name="Picture 4">
            <a:extLst>
              <a:ext uri="{FF2B5EF4-FFF2-40B4-BE49-F238E27FC236}">
                <a16:creationId xmlns:a16="http://schemas.microsoft.com/office/drawing/2014/main" id="{18DD3867-029D-4187-BAEE-EECE6051C7C0}"/>
              </a:ext>
            </a:extLst>
          </p:cNvPr>
          <p:cNvPicPr>
            <a:picLocks noChangeAspect="1"/>
          </p:cNvPicPr>
          <p:nvPr/>
        </p:nvPicPr>
        <p:blipFill>
          <a:blip r:embed="rId2"/>
          <a:stretch>
            <a:fillRect/>
          </a:stretch>
        </p:blipFill>
        <p:spPr>
          <a:xfrm>
            <a:off x="2100284" y="1524000"/>
            <a:ext cx="6506419" cy="3322883"/>
          </a:xfrm>
          <a:prstGeom prst="rect">
            <a:avLst/>
          </a:prstGeom>
        </p:spPr>
      </p:pic>
      <p:sp>
        <p:nvSpPr>
          <p:cNvPr id="8" name="Rectangle: Rounded Corners 7">
            <a:extLst>
              <a:ext uri="{FF2B5EF4-FFF2-40B4-BE49-F238E27FC236}">
                <a16:creationId xmlns:a16="http://schemas.microsoft.com/office/drawing/2014/main" id="{33DDB4F4-1E36-42E8-AA2D-96EB9CFBF06D}"/>
              </a:ext>
            </a:extLst>
          </p:cNvPr>
          <p:cNvSpPr/>
          <p:nvPr/>
        </p:nvSpPr>
        <p:spPr>
          <a:xfrm>
            <a:off x="2588419" y="2438530"/>
            <a:ext cx="548640" cy="228600"/>
          </a:xfrm>
          <a:prstGeom prst="roundRect">
            <a:avLst/>
          </a:prstGeom>
          <a:noFill/>
          <a:ln w="381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9" name="TextBox 8">
            <a:extLst>
              <a:ext uri="{FF2B5EF4-FFF2-40B4-BE49-F238E27FC236}">
                <a16:creationId xmlns:a16="http://schemas.microsoft.com/office/drawing/2014/main" id="{C6585335-7BA9-4E05-8D09-D9F760E231B2}"/>
              </a:ext>
            </a:extLst>
          </p:cNvPr>
          <p:cNvSpPr txBox="1"/>
          <p:nvPr/>
        </p:nvSpPr>
        <p:spPr>
          <a:xfrm>
            <a:off x="329457" y="2201200"/>
            <a:ext cx="1515292" cy="3554819"/>
          </a:xfrm>
          <a:prstGeom prst="rect">
            <a:avLst/>
          </a:prstGeom>
          <a:solidFill>
            <a:schemeClr val="tx2">
              <a:lumMod val="75000"/>
            </a:schemeClr>
          </a:solidFill>
        </p:spPr>
        <p:txBody>
          <a:bodyPr wrap="square" rtlCol="0">
            <a:spAutoFit/>
          </a:bodyPr>
          <a:lstStyle/>
          <a:p>
            <a:r>
              <a:rPr lang="en-US" sz="1500" dirty="0">
                <a:solidFill>
                  <a:schemeClr val="bg1"/>
                </a:solidFill>
              </a:rPr>
              <a:t>From this page you can:</a:t>
            </a:r>
          </a:p>
          <a:p>
            <a:endParaRPr lang="en-US" sz="1500" dirty="0">
              <a:solidFill>
                <a:schemeClr val="bg1"/>
              </a:solidFill>
            </a:endParaRPr>
          </a:p>
          <a:p>
            <a:r>
              <a:rPr lang="en-US" sz="1500" dirty="0">
                <a:solidFill>
                  <a:schemeClr val="bg1"/>
                </a:solidFill>
              </a:rPr>
              <a:t>1) Begin a  new application by clicking on Register</a:t>
            </a:r>
          </a:p>
          <a:p>
            <a:endParaRPr lang="en-US" sz="1500" dirty="0">
              <a:solidFill>
                <a:schemeClr val="bg1"/>
              </a:solidFill>
            </a:endParaRPr>
          </a:p>
          <a:p>
            <a:r>
              <a:rPr lang="en-US" sz="1500" dirty="0">
                <a:solidFill>
                  <a:schemeClr val="bg1"/>
                </a:solidFill>
              </a:rPr>
              <a:t>2) Return to complete a started application by inputting a user name and password</a:t>
            </a:r>
          </a:p>
        </p:txBody>
      </p:sp>
      <p:cxnSp>
        <p:nvCxnSpPr>
          <p:cNvPr id="11" name="Straight Arrow Connector 10">
            <a:extLst>
              <a:ext uri="{FF2B5EF4-FFF2-40B4-BE49-F238E27FC236}">
                <a16:creationId xmlns:a16="http://schemas.microsoft.com/office/drawing/2014/main" id="{F6D68788-FAA3-4E6D-98A8-9DD2A01A4EFB}"/>
              </a:ext>
            </a:extLst>
          </p:cNvPr>
          <p:cNvCxnSpPr>
            <a:cxnSpLocks/>
          </p:cNvCxnSpPr>
          <p:nvPr/>
        </p:nvCxnSpPr>
        <p:spPr>
          <a:xfrm flipV="1">
            <a:off x="1736498" y="2619585"/>
            <a:ext cx="851921" cy="531132"/>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9056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E363EF11-9D47-4342-9124-0C228414A71D}"/>
              </a:ext>
            </a:extLst>
          </p:cNvPr>
          <p:cNvSpPr>
            <a:spLocks noChangeArrowheads="1"/>
          </p:cNvSpPr>
          <p:nvPr/>
        </p:nvSpPr>
        <p:spPr bwMode="auto">
          <a:xfrm>
            <a:off x="254000" y="266162"/>
            <a:ext cx="8763000" cy="1110814"/>
          </a:xfrm>
          <a:prstGeom prst="rect">
            <a:avLst/>
          </a:prstGeom>
          <a:noFill/>
          <a:ln w="9525">
            <a:noFill/>
            <a:miter lim="800000"/>
            <a:headEnd/>
            <a:tailEnd/>
          </a:ln>
        </p:spPr>
        <p:txBody>
          <a:bodyPr anchor="b"/>
          <a:lstStyle/>
          <a:p>
            <a:pPr>
              <a:defRPr/>
            </a:pPr>
            <a:r>
              <a:rPr lang="en-US" sz="3200" b="1" dirty="0">
                <a:solidFill>
                  <a:schemeClr val="tx1"/>
                </a:solidFill>
                <a:latin typeface="Source Sans Pro" panose="020B0503030403020204" pitchFamily="34" charset="0"/>
                <a:ea typeface="Source Sans Pro" panose="020B0503030403020204" pitchFamily="34" charset="0"/>
              </a:rPr>
              <a:t>SBA’s Disaster Declaration Makes Loans Available </a:t>
            </a:r>
            <a:r>
              <a:rPr lang="en-US" sz="3200" b="1" dirty="0">
                <a:solidFill>
                  <a:schemeClr val="tx1"/>
                </a:solidFill>
                <a:latin typeface="Source Sans Pro" panose="020B0503030403020204" pitchFamily="34" charset="0"/>
                <a:ea typeface="Source Sans Pro" panose="020B0503030403020204" pitchFamily="34" charset="0"/>
                <a:cs typeface="Arial" pitchFamily="34" charset="0"/>
              </a:rPr>
              <a:t>Due to the </a:t>
            </a:r>
            <a:r>
              <a:rPr lang="en-US" sz="3200" b="1" dirty="0">
                <a:solidFill>
                  <a:schemeClr val="tx1"/>
                </a:solidFill>
                <a:latin typeface="Source Sans Pro" panose="020B0503030403020204" pitchFamily="34" charset="0"/>
                <a:ea typeface="Source Sans Pro" panose="020B0503030403020204" pitchFamily="34" charset="0"/>
              </a:rPr>
              <a:t>Coronavirus (COVID-19)</a:t>
            </a:r>
            <a:endParaRPr lang="en-US" sz="3200" b="1" dirty="0">
              <a:solidFill>
                <a:schemeClr val="tx1"/>
              </a:solidFill>
              <a:latin typeface="Source Sans Pro" panose="020B0503030403020204" pitchFamily="34" charset="0"/>
              <a:ea typeface="Source Sans Pro" panose="020B0503030403020204" pitchFamily="34" charset="0"/>
              <a:cs typeface="Arial" pitchFamily="34" charset="0"/>
            </a:endParaRPr>
          </a:p>
        </p:txBody>
      </p:sp>
      <p:sp>
        <p:nvSpPr>
          <p:cNvPr id="8196" name="TextBox 5">
            <a:extLst>
              <a:ext uri="{FF2B5EF4-FFF2-40B4-BE49-F238E27FC236}">
                <a16:creationId xmlns:a16="http://schemas.microsoft.com/office/drawing/2014/main" id="{1AB96E4E-AE86-43D8-AB2E-4E2A5CB1E5EF}"/>
              </a:ext>
            </a:extLst>
          </p:cNvPr>
          <p:cNvSpPr txBox="1">
            <a:spLocks noChangeArrowheads="1"/>
          </p:cNvSpPr>
          <p:nvPr/>
        </p:nvSpPr>
        <p:spPr bwMode="auto">
          <a:xfrm>
            <a:off x="6019800" y="4822282"/>
            <a:ext cx="329131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rgbClr val="545555"/>
                </a:solidFill>
                <a:latin typeface="Arial" panose="020B0604020202020204" pitchFamily="34" charset="0"/>
                <a:ea typeface="ＭＳ Ｐゴシック" panose="020B0600070205080204" pitchFamily="34" charset="-128"/>
              </a:defRPr>
            </a:lvl1pPr>
            <a:lvl2pPr marL="742950" indent="-285750" eaLnBrk="0" hangingPunct="0">
              <a:defRPr sz="2000">
                <a:solidFill>
                  <a:srgbClr val="545555"/>
                </a:solidFill>
                <a:latin typeface="Arial" panose="020B0604020202020204" pitchFamily="34" charset="0"/>
                <a:ea typeface="ＭＳ Ｐゴシック" panose="020B0600070205080204" pitchFamily="34" charset="-128"/>
              </a:defRPr>
            </a:lvl2pPr>
            <a:lvl3pPr marL="1143000" indent="-228600" eaLnBrk="0" hangingPunct="0">
              <a:defRPr sz="2000">
                <a:solidFill>
                  <a:srgbClr val="545555"/>
                </a:solidFill>
                <a:latin typeface="Arial" panose="020B0604020202020204" pitchFamily="34" charset="0"/>
                <a:ea typeface="ＭＳ Ｐゴシック" panose="020B0600070205080204" pitchFamily="34" charset="-128"/>
              </a:defRPr>
            </a:lvl3pPr>
            <a:lvl4pPr marL="1600200" indent="-228600" eaLnBrk="0" hangingPunct="0">
              <a:defRPr sz="2000">
                <a:solidFill>
                  <a:srgbClr val="545555"/>
                </a:solidFill>
                <a:latin typeface="Arial" panose="020B0604020202020204" pitchFamily="34" charset="0"/>
                <a:ea typeface="ＭＳ Ｐゴシック" panose="020B0600070205080204" pitchFamily="34" charset="-128"/>
              </a:defRPr>
            </a:lvl4pPr>
            <a:lvl5pPr marL="2057400" indent="-228600" eaLnBrk="0" hangingPunct="0">
              <a:defRPr sz="2000">
                <a:solidFill>
                  <a:srgbClr val="545555"/>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9pPr>
          </a:lstStyle>
          <a:p>
            <a:pPr algn="ctr"/>
            <a:r>
              <a:rPr lang="en-US" altLang="en-US" sz="1600" b="1" i="1" dirty="0">
                <a:solidFill>
                  <a:schemeClr val="tx1"/>
                </a:solidFill>
                <a:latin typeface="Source Sans Pro" panose="020B0503030403020204" pitchFamily="34" charset="0"/>
                <a:ea typeface="Source Sans Pro" panose="020B0503030403020204" pitchFamily="34" charset="0"/>
              </a:rPr>
              <a:t>Administrator Jovita Carranza</a:t>
            </a:r>
          </a:p>
        </p:txBody>
      </p:sp>
      <p:pic>
        <p:nvPicPr>
          <p:cNvPr id="3" name="Picture 2">
            <a:extLst>
              <a:ext uri="{FF2B5EF4-FFF2-40B4-BE49-F238E27FC236}">
                <a16:creationId xmlns:a16="http://schemas.microsoft.com/office/drawing/2014/main" id="{62D505B6-C224-4447-9B62-DEEFFBC81FCC}"/>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385550" y="1647476"/>
            <a:ext cx="2499360" cy="3124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extBox 1">
            <a:extLst>
              <a:ext uri="{FF2B5EF4-FFF2-40B4-BE49-F238E27FC236}">
                <a16:creationId xmlns:a16="http://schemas.microsoft.com/office/drawing/2014/main" id="{191B6691-24A8-43C9-8C90-6FCEA20B90E3}"/>
              </a:ext>
            </a:extLst>
          </p:cNvPr>
          <p:cNvSpPr txBox="1"/>
          <p:nvPr/>
        </p:nvSpPr>
        <p:spPr>
          <a:xfrm>
            <a:off x="248227" y="1697164"/>
            <a:ext cx="5943600" cy="4585871"/>
          </a:xfrm>
          <a:prstGeom prst="rect">
            <a:avLst/>
          </a:prstGeom>
          <a:noFill/>
        </p:spPr>
        <p:txBody>
          <a:bodyPr wrap="square" rtlCol="0">
            <a:spAutoFit/>
          </a:bodyPr>
          <a:lstStyle/>
          <a:p>
            <a:endParaRPr lang="en-US" sz="1200" b="1" dirty="0">
              <a:solidFill>
                <a:schemeClr val="tx1"/>
              </a:solidFill>
              <a:latin typeface="Source Sans Pro" panose="020B0503030403020204" pitchFamily="34" charset="0"/>
              <a:ea typeface="Source Sans Pro" panose="020B0503030403020204" pitchFamily="34" charset="0"/>
            </a:endParaRPr>
          </a:p>
          <a:p>
            <a:r>
              <a:rPr lang="en-US" dirty="0">
                <a:solidFill>
                  <a:schemeClr val="tx1"/>
                </a:solidFill>
                <a:latin typeface="Source Sans Pro" panose="020B0503030403020204" pitchFamily="34" charset="0"/>
                <a:ea typeface="Source Sans Pro" panose="020B0503030403020204" pitchFamily="34" charset="0"/>
              </a:rPr>
              <a:t>The U.S. Small Business Administration (SBA) is offering designated states and territories low-interest federal disaster loans for working capital to small businesses suffering substantial economic injury as a result of the Coronavirus (COVID-19).</a:t>
            </a:r>
          </a:p>
          <a:p>
            <a:endParaRPr lang="en-US" altLang="en-US" dirty="0">
              <a:solidFill>
                <a:schemeClr val="tx1"/>
              </a:solidFill>
              <a:latin typeface="Source Sans Pro" panose="020B0503030403020204" pitchFamily="34" charset="0"/>
              <a:ea typeface="Source Sans Pro" panose="020B0503030403020204" pitchFamily="34" charset="0"/>
            </a:endParaRPr>
          </a:p>
          <a:p>
            <a:r>
              <a:rPr lang="en-US" altLang="en-US" dirty="0">
                <a:solidFill>
                  <a:schemeClr val="tx1"/>
                </a:solidFill>
                <a:latin typeface="Source Sans Pro" panose="020B0503030403020204" pitchFamily="34" charset="0"/>
                <a:ea typeface="Source Sans Pro" panose="020B0503030403020204" pitchFamily="34" charset="0"/>
              </a:rPr>
              <a:t>Upon a request received from a state’s or territory’s Governor, SBA will issue under its own authority, as provide by the Coronavirus Preparedness and Response Supplement Appropriations Act that was recently signed by the President, an Economic Injury Disaster Loan declaration. </a:t>
            </a:r>
            <a:r>
              <a:rPr lang="en-US" altLang="en-US" b="1" i="1" dirty="0">
                <a:solidFill>
                  <a:schemeClr val="tx1"/>
                </a:solidFill>
                <a:latin typeface="Source Sans Pro" panose="020B0503030403020204" pitchFamily="34" charset="0"/>
                <a:ea typeface="Source Sans Pro" panose="020B0503030403020204" pitchFamily="34" charset="0"/>
              </a:rPr>
              <a:t>THE STATE OF IOWA IS NOW ELIGIBLE.</a:t>
            </a:r>
            <a:endParaRPr lang="en-US" altLang="en-US" b="1" i="1" dirty="0">
              <a:latin typeface="Source Sans Pro" panose="020B0503030403020204" pitchFamily="34" charset="0"/>
              <a:ea typeface="Source Sans Pro" panose="020B0503030403020204" pitchFamily="34" charset="0"/>
            </a:endParaRPr>
          </a:p>
          <a:p>
            <a:endParaRPr lang="en-US" b="1" i="1" dirty="0">
              <a:solidFill>
                <a:schemeClr val="tx1"/>
              </a:solidFill>
              <a:latin typeface="Source Sans Pro" panose="020B0503030403020204" pitchFamily="34" charset="0"/>
              <a:ea typeface="Source Sans Pro" panose="020B0503030403020204" pitchFamily="34" charset="0"/>
            </a:endParaRPr>
          </a:p>
        </p:txBody>
      </p:sp>
      <p:sp>
        <p:nvSpPr>
          <p:cNvPr id="9" name="Footer Placeholder 2">
            <a:extLst>
              <a:ext uri="{FF2B5EF4-FFF2-40B4-BE49-F238E27FC236}">
                <a16:creationId xmlns:a16="http://schemas.microsoft.com/office/drawing/2014/main" id="{F53996F5-75B8-4A9B-9794-C1C4E9CB7F0A}"/>
              </a:ext>
            </a:extLst>
          </p:cNvPr>
          <p:cNvSpPr>
            <a:spLocks noGrp="1"/>
          </p:cNvSpPr>
          <p:nvPr>
            <p:ph type="ftr" sz="quarter" idx="11"/>
          </p:nvPr>
        </p:nvSpPr>
        <p:spPr>
          <a:xfrm>
            <a:off x="2552700" y="6313746"/>
            <a:ext cx="4038600" cy="365125"/>
          </a:xfrm>
        </p:spPr>
        <p:txBody>
          <a:bodyPr/>
          <a:lstStyle/>
          <a:p>
            <a:r>
              <a:rPr lang="en-US" dirty="0"/>
              <a:t>U.S. Small Business -Office of Disaster Assistance-Field Operations Center - East</a:t>
            </a:r>
          </a:p>
        </p:txBody>
      </p:sp>
      <p:sp>
        <p:nvSpPr>
          <p:cNvPr id="11" name="Slide Number Placeholder 4">
            <a:extLst>
              <a:ext uri="{FF2B5EF4-FFF2-40B4-BE49-F238E27FC236}">
                <a16:creationId xmlns:a16="http://schemas.microsoft.com/office/drawing/2014/main" id="{F2625828-F567-4C1B-8975-504A1916F267}"/>
              </a:ext>
            </a:extLst>
          </p:cNvPr>
          <p:cNvSpPr>
            <a:spLocks noGrp="1"/>
          </p:cNvSpPr>
          <p:nvPr>
            <p:ph type="sldNum" sz="quarter" idx="12"/>
          </p:nvPr>
        </p:nvSpPr>
        <p:spPr>
          <a:xfrm>
            <a:off x="6796510" y="6194307"/>
            <a:ext cx="2057400" cy="365125"/>
          </a:xfrm>
        </p:spPr>
        <p:txBody>
          <a:bodyPr/>
          <a:lstStyle/>
          <a:p>
            <a:fld id="{71A14D94-EA6D-4964-92BE-3D7D358FD7CC}" type="slidenum">
              <a:rPr lang="en-US" altLang="en-US" smtClean="0"/>
              <a:pPr/>
              <a:t>2</a:t>
            </a:fld>
            <a:endParaRPr lang="en-US" altLang="en-US" dirty="0"/>
          </a:p>
        </p:txBody>
      </p:sp>
    </p:spTree>
    <p:extLst>
      <p:ext uri="{BB962C8B-B14F-4D97-AF65-F5344CB8AC3E}">
        <p14:creationId xmlns:p14="http://schemas.microsoft.com/office/powerpoint/2010/main" val="3996034151"/>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55042-8D7F-45D5-8EEB-83D93507B5E6}"/>
              </a:ext>
            </a:extLst>
          </p:cNvPr>
          <p:cNvSpPr>
            <a:spLocks noGrp="1"/>
          </p:cNvSpPr>
          <p:nvPr>
            <p:ph type="title"/>
          </p:nvPr>
        </p:nvSpPr>
        <p:spPr>
          <a:xfrm>
            <a:off x="253496" y="412948"/>
            <a:ext cx="7886700" cy="449178"/>
          </a:xfrm>
        </p:spPr>
        <p:txBody>
          <a:bodyPr>
            <a:noAutofit/>
          </a:bodyPr>
          <a:lstStyle/>
          <a:p>
            <a:r>
              <a:rPr lang="en-US" sz="3200" dirty="0"/>
              <a:t>Complete Registration Information</a:t>
            </a:r>
          </a:p>
        </p:txBody>
      </p:sp>
      <p:sp>
        <p:nvSpPr>
          <p:cNvPr id="4" name="Slide Number Placeholder 3">
            <a:extLst>
              <a:ext uri="{FF2B5EF4-FFF2-40B4-BE49-F238E27FC236}">
                <a16:creationId xmlns:a16="http://schemas.microsoft.com/office/drawing/2014/main" id="{20BF884A-2FBC-4B97-A557-E58F12B0B5AA}"/>
              </a:ext>
            </a:extLst>
          </p:cNvPr>
          <p:cNvSpPr>
            <a:spLocks noGrp="1"/>
          </p:cNvSpPr>
          <p:nvPr>
            <p:ph type="sldNum" sz="quarter" idx="12"/>
          </p:nvPr>
        </p:nvSpPr>
        <p:spPr/>
        <p:txBody>
          <a:bodyPr/>
          <a:lstStyle/>
          <a:p>
            <a:fld id="{B1AB44B9-F1EC-4F4B-88D4-413245C9CD3E}" type="slidenum">
              <a:rPr lang="en-US" smtClean="0"/>
              <a:t>20</a:t>
            </a:fld>
            <a:endParaRPr lang="en-US"/>
          </a:p>
        </p:txBody>
      </p:sp>
      <p:pic>
        <p:nvPicPr>
          <p:cNvPr id="6" name="Picture 5">
            <a:extLst>
              <a:ext uri="{FF2B5EF4-FFF2-40B4-BE49-F238E27FC236}">
                <a16:creationId xmlns:a16="http://schemas.microsoft.com/office/drawing/2014/main" id="{7BDB3DB7-FA12-4F8E-A359-8E4A5FBA997E}"/>
              </a:ext>
            </a:extLst>
          </p:cNvPr>
          <p:cNvPicPr>
            <a:picLocks noChangeAspect="1"/>
          </p:cNvPicPr>
          <p:nvPr/>
        </p:nvPicPr>
        <p:blipFill>
          <a:blip r:embed="rId2"/>
          <a:stretch>
            <a:fillRect/>
          </a:stretch>
        </p:blipFill>
        <p:spPr>
          <a:xfrm>
            <a:off x="223478" y="1797942"/>
            <a:ext cx="3053227" cy="2549201"/>
          </a:xfrm>
          <a:prstGeom prst="rect">
            <a:avLst/>
          </a:prstGeom>
        </p:spPr>
      </p:pic>
      <p:sp>
        <p:nvSpPr>
          <p:cNvPr id="9" name="TextBox 8">
            <a:extLst>
              <a:ext uri="{FF2B5EF4-FFF2-40B4-BE49-F238E27FC236}">
                <a16:creationId xmlns:a16="http://schemas.microsoft.com/office/drawing/2014/main" id="{F8A8C909-0202-482C-8C1E-02F45F6C71F5}"/>
              </a:ext>
            </a:extLst>
          </p:cNvPr>
          <p:cNvSpPr txBox="1"/>
          <p:nvPr/>
        </p:nvSpPr>
        <p:spPr>
          <a:xfrm>
            <a:off x="3505200" y="1081632"/>
            <a:ext cx="2493083" cy="2169825"/>
          </a:xfrm>
          <a:prstGeom prst="rect">
            <a:avLst/>
          </a:prstGeom>
          <a:solidFill>
            <a:schemeClr val="tx2">
              <a:lumMod val="75000"/>
            </a:schemeClr>
          </a:solidFill>
        </p:spPr>
        <p:txBody>
          <a:bodyPr wrap="square" rtlCol="0">
            <a:spAutoFit/>
          </a:bodyPr>
          <a:lstStyle/>
          <a:p>
            <a:r>
              <a:rPr lang="en-US" sz="1500" b="1" dirty="0">
                <a:solidFill>
                  <a:schemeClr val="bg1"/>
                </a:solidFill>
              </a:rPr>
              <a:t>On page 1 of the registration, pay close attention to the sections with an * these sections must be completed.  It is important that a good email address and cell phone number are supplied. </a:t>
            </a:r>
          </a:p>
        </p:txBody>
      </p:sp>
      <p:pic>
        <p:nvPicPr>
          <p:cNvPr id="3" name="Picture 2">
            <a:extLst>
              <a:ext uri="{FF2B5EF4-FFF2-40B4-BE49-F238E27FC236}">
                <a16:creationId xmlns:a16="http://schemas.microsoft.com/office/drawing/2014/main" id="{94788DDF-176B-40DC-95DD-98C3A89B8BF5}"/>
              </a:ext>
            </a:extLst>
          </p:cNvPr>
          <p:cNvPicPr>
            <a:picLocks noChangeAspect="1"/>
          </p:cNvPicPr>
          <p:nvPr/>
        </p:nvPicPr>
        <p:blipFill>
          <a:blip r:embed="rId3"/>
          <a:stretch>
            <a:fillRect/>
          </a:stretch>
        </p:blipFill>
        <p:spPr>
          <a:xfrm>
            <a:off x="3276704" y="3372881"/>
            <a:ext cx="3375945" cy="1995112"/>
          </a:xfrm>
          <a:prstGeom prst="rect">
            <a:avLst/>
          </a:prstGeom>
        </p:spPr>
      </p:pic>
      <p:sp>
        <p:nvSpPr>
          <p:cNvPr id="7" name="TextBox 6">
            <a:extLst>
              <a:ext uri="{FF2B5EF4-FFF2-40B4-BE49-F238E27FC236}">
                <a16:creationId xmlns:a16="http://schemas.microsoft.com/office/drawing/2014/main" id="{A5D91477-CB2F-48F8-A443-2F94549F45DB}"/>
              </a:ext>
            </a:extLst>
          </p:cNvPr>
          <p:cNvSpPr txBox="1"/>
          <p:nvPr/>
        </p:nvSpPr>
        <p:spPr>
          <a:xfrm>
            <a:off x="6579393" y="3429000"/>
            <a:ext cx="2216391" cy="3323987"/>
          </a:xfrm>
          <a:prstGeom prst="rect">
            <a:avLst/>
          </a:prstGeom>
          <a:solidFill>
            <a:schemeClr val="tx2">
              <a:lumMod val="75000"/>
            </a:schemeClr>
          </a:solidFill>
        </p:spPr>
        <p:txBody>
          <a:bodyPr wrap="square" rtlCol="0">
            <a:spAutoFit/>
          </a:bodyPr>
          <a:lstStyle/>
          <a:p>
            <a:r>
              <a:rPr lang="en-US" sz="1500" b="1" dirty="0">
                <a:solidFill>
                  <a:schemeClr val="bg1"/>
                </a:solidFill>
              </a:rPr>
              <a:t>On page 2 of the registration you will create your unique user-name and password.  When creating your security questions, make sure to use information you won’t likely forget.  If your password ever requires a reset, you would need this information</a:t>
            </a:r>
          </a:p>
        </p:txBody>
      </p:sp>
      <p:sp>
        <p:nvSpPr>
          <p:cNvPr id="8" name="TextBox 7">
            <a:extLst>
              <a:ext uri="{FF2B5EF4-FFF2-40B4-BE49-F238E27FC236}">
                <a16:creationId xmlns:a16="http://schemas.microsoft.com/office/drawing/2014/main" id="{05CB5341-047F-4C2F-9997-E4C075485B5F}"/>
              </a:ext>
            </a:extLst>
          </p:cNvPr>
          <p:cNvSpPr txBox="1"/>
          <p:nvPr/>
        </p:nvSpPr>
        <p:spPr>
          <a:xfrm>
            <a:off x="4572000" y="5506011"/>
            <a:ext cx="1907382" cy="369332"/>
          </a:xfrm>
          <a:prstGeom prst="rect">
            <a:avLst/>
          </a:prstGeom>
          <a:noFill/>
        </p:spPr>
        <p:txBody>
          <a:bodyPr wrap="square" rtlCol="0">
            <a:spAutoFit/>
          </a:bodyPr>
          <a:lstStyle/>
          <a:p>
            <a:r>
              <a:rPr lang="en-US" sz="900" dirty="0"/>
              <a:t>To advance to the next page, go next</a:t>
            </a:r>
          </a:p>
        </p:txBody>
      </p:sp>
    </p:spTree>
    <p:extLst>
      <p:ext uri="{BB962C8B-B14F-4D97-AF65-F5344CB8AC3E}">
        <p14:creationId xmlns:p14="http://schemas.microsoft.com/office/powerpoint/2010/main" val="30178909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55042-8D7F-45D5-8EEB-83D93507B5E6}"/>
              </a:ext>
            </a:extLst>
          </p:cNvPr>
          <p:cNvSpPr>
            <a:spLocks noGrp="1"/>
          </p:cNvSpPr>
          <p:nvPr>
            <p:ph type="title"/>
          </p:nvPr>
        </p:nvSpPr>
        <p:spPr>
          <a:xfrm>
            <a:off x="658073" y="381000"/>
            <a:ext cx="7886700" cy="449178"/>
          </a:xfrm>
        </p:spPr>
        <p:txBody>
          <a:bodyPr>
            <a:noAutofit/>
          </a:bodyPr>
          <a:lstStyle/>
          <a:p>
            <a:r>
              <a:rPr lang="en-US" sz="3200" dirty="0"/>
              <a:t>Apply Online</a:t>
            </a:r>
          </a:p>
        </p:txBody>
      </p:sp>
      <p:sp>
        <p:nvSpPr>
          <p:cNvPr id="4" name="Slide Number Placeholder 3">
            <a:extLst>
              <a:ext uri="{FF2B5EF4-FFF2-40B4-BE49-F238E27FC236}">
                <a16:creationId xmlns:a16="http://schemas.microsoft.com/office/drawing/2014/main" id="{20BF884A-2FBC-4B97-A557-E58F12B0B5AA}"/>
              </a:ext>
            </a:extLst>
          </p:cNvPr>
          <p:cNvSpPr>
            <a:spLocks noGrp="1"/>
          </p:cNvSpPr>
          <p:nvPr>
            <p:ph type="sldNum" sz="quarter" idx="12"/>
          </p:nvPr>
        </p:nvSpPr>
        <p:spPr/>
        <p:txBody>
          <a:bodyPr/>
          <a:lstStyle/>
          <a:p>
            <a:fld id="{B1AB44B9-F1EC-4F4B-88D4-413245C9CD3E}" type="slidenum">
              <a:rPr lang="en-US" smtClean="0"/>
              <a:t>21</a:t>
            </a:fld>
            <a:endParaRPr lang="en-US"/>
          </a:p>
        </p:txBody>
      </p:sp>
      <p:pic>
        <p:nvPicPr>
          <p:cNvPr id="7" name="Picture 6">
            <a:extLst>
              <a:ext uri="{FF2B5EF4-FFF2-40B4-BE49-F238E27FC236}">
                <a16:creationId xmlns:a16="http://schemas.microsoft.com/office/drawing/2014/main" id="{9120BA94-6713-4D93-A28D-AC2CF96FABC7}"/>
              </a:ext>
            </a:extLst>
          </p:cNvPr>
          <p:cNvPicPr>
            <a:picLocks noChangeAspect="1"/>
          </p:cNvPicPr>
          <p:nvPr/>
        </p:nvPicPr>
        <p:blipFill>
          <a:blip r:embed="rId2"/>
          <a:stretch>
            <a:fillRect/>
          </a:stretch>
        </p:blipFill>
        <p:spPr>
          <a:xfrm>
            <a:off x="488384" y="1886876"/>
            <a:ext cx="3808655" cy="1902300"/>
          </a:xfrm>
          <a:prstGeom prst="rect">
            <a:avLst/>
          </a:prstGeom>
        </p:spPr>
      </p:pic>
      <p:pic>
        <p:nvPicPr>
          <p:cNvPr id="3" name="Picture 2">
            <a:extLst>
              <a:ext uri="{FF2B5EF4-FFF2-40B4-BE49-F238E27FC236}">
                <a16:creationId xmlns:a16="http://schemas.microsoft.com/office/drawing/2014/main" id="{F8B10A41-DFD7-4E2C-BF80-C654AEB59BF0}"/>
              </a:ext>
            </a:extLst>
          </p:cNvPr>
          <p:cNvPicPr>
            <a:picLocks noChangeAspect="1"/>
          </p:cNvPicPr>
          <p:nvPr/>
        </p:nvPicPr>
        <p:blipFill>
          <a:blip r:embed="rId3"/>
          <a:stretch>
            <a:fillRect/>
          </a:stretch>
        </p:blipFill>
        <p:spPr>
          <a:xfrm>
            <a:off x="4569372" y="3226205"/>
            <a:ext cx="3945978" cy="2171888"/>
          </a:xfrm>
          <a:prstGeom prst="rect">
            <a:avLst/>
          </a:prstGeom>
        </p:spPr>
      </p:pic>
      <p:sp>
        <p:nvSpPr>
          <p:cNvPr id="5" name="TextBox 4">
            <a:extLst>
              <a:ext uri="{FF2B5EF4-FFF2-40B4-BE49-F238E27FC236}">
                <a16:creationId xmlns:a16="http://schemas.microsoft.com/office/drawing/2014/main" id="{B12EB756-E300-4B69-9B31-89E1C3D33211}"/>
              </a:ext>
            </a:extLst>
          </p:cNvPr>
          <p:cNvSpPr txBox="1"/>
          <p:nvPr/>
        </p:nvSpPr>
        <p:spPr>
          <a:xfrm>
            <a:off x="1218063" y="4563125"/>
            <a:ext cx="3057919" cy="553998"/>
          </a:xfrm>
          <a:prstGeom prst="rect">
            <a:avLst/>
          </a:prstGeom>
          <a:solidFill>
            <a:schemeClr val="tx2">
              <a:lumMod val="75000"/>
            </a:schemeClr>
          </a:solidFill>
        </p:spPr>
        <p:txBody>
          <a:bodyPr wrap="square" rtlCol="0">
            <a:spAutoFit/>
          </a:bodyPr>
          <a:lstStyle/>
          <a:p>
            <a:r>
              <a:rPr lang="en-US" sz="1500" b="1" dirty="0">
                <a:solidFill>
                  <a:schemeClr val="bg1"/>
                </a:solidFill>
              </a:rPr>
              <a:t>Double Click on Business and Non Profit</a:t>
            </a:r>
          </a:p>
        </p:txBody>
      </p:sp>
      <p:cxnSp>
        <p:nvCxnSpPr>
          <p:cNvPr id="8" name="Straight Arrow Connector 7">
            <a:extLst>
              <a:ext uri="{FF2B5EF4-FFF2-40B4-BE49-F238E27FC236}">
                <a16:creationId xmlns:a16="http://schemas.microsoft.com/office/drawing/2014/main" id="{291A31F3-5206-4358-A1A6-DAB6029838D5}"/>
              </a:ext>
            </a:extLst>
          </p:cNvPr>
          <p:cNvCxnSpPr>
            <a:cxnSpLocks/>
          </p:cNvCxnSpPr>
          <p:nvPr/>
        </p:nvCxnSpPr>
        <p:spPr>
          <a:xfrm flipH="1">
            <a:off x="3776053" y="2768776"/>
            <a:ext cx="552659" cy="13850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6C249F89-2BF0-4F85-AA03-5FAB571FD8DD}"/>
              </a:ext>
            </a:extLst>
          </p:cNvPr>
          <p:cNvPicPr>
            <a:picLocks noChangeAspect="1"/>
          </p:cNvPicPr>
          <p:nvPr/>
        </p:nvPicPr>
        <p:blipFill>
          <a:blip r:embed="rId4"/>
          <a:stretch>
            <a:fillRect/>
          </a:stretch>
        </p:blipFill>
        <p:spPr>
          <a:xfrm rot="10319595">
            <a:off x="4288214" y="4341090"/>
            <a:ext cx="626418" cy="219475"/>
          </a:xfrm>
          <a:prstGeom prst="rect">
            <a:avLst/>
          </a:prstGeom>
        </p:spPr>
      </p:pic>
      <p:sp>
        <p:nvSpPr>
          <p:cNvPr id="6" name="TextBox 5">
            <a:extLst>
              <a:ext uri="{FF2B5EF4-FFF2-40B4-BE49-F238E27FC236}">
                <a16:creationId xmlns:a16="http://schemas.microsoft.com/office/drawing/2014/main" id="{A14BE7C1-FF89-4E32-8260-08086068857C}"/>
              </a:ext>
            </a:extLst>
          </p:cNvPr>
          <p:cNvSpPr txBox="1"/>
          <p:nvPr/>
        </p:nvSpPr>
        <p:spPr>
          <a:xfrm>
            <a:off x="4275982" y="2639487"/>
            <a:ext cx="2499471" cy="553998"/>
          </a:xfrm>
          <a:prstGeom prst="rect">
            <a:avLst/>
          </a:prstGeom>
          <a:solidFill>
            <a:schemeClr val="tx2">
              <a:lumMod val="75000"/>
            </a:schemeClr>
          </a:solidFill>
        </p:spPr>
        <p:txBody>
          <a:bodyPr wrap="square" rtlCol="0">
            <a:spAutoFit/>
          </a:bodyPr>
          <a:lstStyle/>
          <a:p>
            <a:r>
              <a:rPr lang="en-US" sz="1500" dirty="0">
                <a:solidFill>
                  <a:schemeClr val="bg1"/>
                </a:solidFill>
              </a:rPr>
              <a:t>Double Click on “Apply Online”</a:t>
            </a:r>
          </a:p>
        </p:txBody>
      </p:sp>
    </p:spTree>
    <p:extLst>
      <p:ext uri="{BB962C8B-B14F-4D97-AF65-F5344CB8AC3E}">
        <p14:creationId xmlns:p14="http://schemas.microsoft.com/office/powerpoint/2010/main" val="2792223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22C76-6854-4823-AE06-464672BE241F}"/>
              </a:ext>
            </a:extLst>
          </p:cNvPr>
          <p:cNvSpPr>
            <a:spLocks noGrp="1"/>
          </p:cNvSpPr>
          <p:nvPr>
            <p:ph type="title"/>
          </p:nvPr>
        </p:nvSpPr>
        <p:spPr>
          <a:xfrm>
            <a:off x="609600" y="368608"/>
            <a:ext cx="7905750" cy="545792"/>
          </a:xfrm>
        </p:spPr>
        <p:txBody>
          <a:bodyPr>
            <a:normAutofit/>
          </a:bodyPr>
          <a:lstStyle/>
          <a:p>
            <a:r>
              <a:rPr lang="en-US" sz="3200" dirty="0"/>
              <a:t>Business Type</a:t>
            </a:r>
          </a:p>
        </p:txBody>
      </p:sp>
      <p:sp>
        <p:nvSpPr>
          <p:cNvPr id="4" name="Slide Number Placeholder 3">
            <a:extLst>
              <a:ext uri="{FF2B5EF4-FFF2-40B4-BE49-F238E27FC236}">
                <a16:creationId xmlns:a16="http://schemas.microsoft.com/office/drawing/2014/main" id="{42D65E06-68AA-4404-85E9-21E7CE4C5755}"/>
              </a:ext>
            </a:extLst>
          </p:cNvPr>
          <p:cNvSpPr>
            <a:spLocks noGrp="1"/>
          </p:cNvSpPr>
          <p:nvPr>
            <p:ph type="sldNum" sz="quarter" idx="12"/>
          </p:nvPr>
        </p:nvSpPr>
        <p:spPr/>
        <p:txBody>
          <a:bodyPr/>
          <a:lstStyle/>
          <a:p>
            <a:fld id="{B1AB44B9-F1EC-4F4B-88D4-413245C9CD3E}" type="slidenum">
              <a:rPr lang="en-US" smtClean="0"/>
              <a:t>22</a:t>
            </a:fld>
            <a:endParaRPr lang="en-US"/>
          </a:p>
        </p:txBody>
      </p:sp>
      <p:pic>
        <p:nvPicPr>
          <p:cNvPr id="7" name="Picture 6">
            <a:extLst>
              <a:ext uri="{FF2B5EF4-FFF2-40B4-BE49-F238E27FC236}">
                <a16:creationId xmlns:a16="http://schemas.microsoft.com/office/drawing/2014/main" id="{C85BE63B-756B-4795-B4EE-998D48C9F4C9}"/>
              </a:ext>
            </a:extLst>
          </p:cNvPr>
          <p:cNvPicPr>
            <a:picLocks noChangeAspect="1"/>
          </p:cNvPicPr>
          <p:nvPr/>
        </p:nvPicPr>
        <p:blipFill>
          <a:blip r:embed="rId2"/>
          <a:stretch>
            <a:fillRect/>
          </a:stretch>
        </p:blipFill>
        <p:spPr>
          <a:xfrm>
            <a:off x="431390" y="1524000"/>
            <a:ext cx="5516880" cy="3740469"/>
          </a:xfrm>
          <a:prstGeom prst="rect">
            <a:avLst/>
          </a:prstGeom>
        </p:spPr>
      </p:pic>
      <p:sp>
        <p:nvSpPr>
          <p:cNvPr id="3" name="TextBox 2">
            <a:extLst>
              <a:ext uri="{FF2B5EF4-FFF2-40B4-BE49-F238E27FC236}">
                <a16:creationId xmlns:a16="http://schemas.microsoft.com/office/drawing/2014/main" id="{2D90FF93-DD18-476A-A623-EA33FFCE3294}"/>
              </a:ext>
            </a:extLst>
          </p:cNvPr>
          <p:cNvSpPr txBox="1"/>
          <p:nvPr/>
        </p:nvSpPr>
        <p:spPr>
          <a:xfrm>
            <a:off x="6222057" y="2101572"/>
            <a:ext cx="2631853" cy="2585323"/>
          </a:xfrm>
          <a:prstGeom prst="rect">
            <a:avLst/>
          </a:prstGeom>
          <a:solidFill>
            <a:schemeClr val="tx2">
              <a:lumMod val="75000"/>
            </a:schemeClr>
          </a:solidFill>
        </p:spPr>
        <p:txBody>
          <a:bodyPr wrap="square" rtlCol="0">
            <a:spAutoFit/>
          </a:bodyPr>
          <a:lstStyle/>
          <a:p>
            <a:r>
              <a:rPr lang="en-US" sz="1050" b="1" dirty="0">
                <a:solidFill>
                  <a:schemeClr val="bg1"/>
                </a:solidFill>
              </a:rPr>
              <a:t>SBA Form 5 would be completed by:</a:t>
            </a:r>
          </a:p>
          <a:p>
            <a:pPr marL="214313" indent="-214313">
              <a:buFont typeface="Arial" panose="020B0604020202020204" pitchFamily="34" charset="0"/>
              <a:buChar char="•"/>
            </a:pPr>
            <a:r>
              <a:rPr lang="en-US" sz="1050" b="1" dirty="0">
                <a:solidFill>
                  <a:schemeClr val="bg1"/>
                </a:solidFill>
              </a:rPr>
              <a:t>Corporations</a:t>
            </a:r>
          </a:p>
          <a:p>
            <a:pPr marL="214313" indent="-214313">
              <a:buFont typeface="Arial" panose="020B0604020202020204" pitchFamily="34" charset="0"/>
              <a:buChar char="•"/>
            </a:pPr>
            <a:r>
              <a:rPr lang="en-US" sz="1050" b="1" dirty="0">
                <a:solidFill>
                  <a:schemeClr val="bg1"/>
                </a:solidFill>
              </a:rPr>
              <a:t>Partnership</a:t>
            </a:r>
          </a:p>
          <a:p>
            <a:pPr marL="214313" indent="-214313">
              <a:buFont typeface="Arial" panose="020B0604020202020204" pitchFamily="34" charset="0"/>
              <a:buChar char="•"/>
            </a:pPr>
            <a:r>
              <a:rPr lang="en-US" sz="1050" b="1" dirty="0">
                <a:solidFill>
                  <a:schemeClr val="bg1"/>
                </a:solidFill>
              </a:rPr>
              <a:t>Private Non-Profit Organizations</a:t>
            </a:r>
          </a:p>
          <a:p>
            <a:pPr marL="214313" indent="-214313">
              <a:buFont typeface="Arial" panose="020B0604020202020204" pitchFamily="34" charset="0"/>
              <a:buChar char="•"/>
            </a:pPr>
            <a:r>
              <a:rPr lang="en-US" sz="1050" b="1" dirty="0">
                <a:solidFill>
                  <a:schemeClr val="bg1"/>
                </a:solidFill>
              </a:rPr>
              <a:t>Limited Partnership</a:t>
            </a:r>
          </a:p>
          <a:p>
            <a:pPr marL="214313" indent="-214313">
              <a:buFont typeface="Arial" panose="020B0604020202020204" pitchFamily="34" charset="0"/>
              <a:buChar char="•"/>
            </a:pPr>
            <a:r>
              <a:rPr lang="en-US" sz="1050" b="1" dirty="0">
                <a:solidFill>
                  <a:schemeClr val="bg1"/>
                </a:solidFill>
              </a:rPr>
              <a:t>Trust</a:t>
            </a:r>
          </a:p>
          <a:p>
            <a:pPr marL="214313" indent="-214313">
              <a:buFont typeface="Arial" panose="020B0604020202020204" pitchFamily="34" charset="0"/>
              <a:buChar char="•"/>
            </a:pPr>
            <a:r>
              <a:rPr lang="en-US" sz="1050" b="1" dirty="0">
                <a:solidFill>
                  <a:schemeClr val="bg1"/>
                </a:solidFill>
              </a:rPr>
              <a:t>Limited Liability Entity</a:t>
            </a:r>
          </a:p>
          <a:p>
            <a:pPr marL="214313" indent="-214313">
              <a:buFont typeface="Arial" panose="020B0604020202020204" pitchFamily="34" charset="0"/>
              <a:buChar char="•"/>
            </a:pPr>
            <a:endParaRPr lang="en-US" sz="1050" b="1" dirty="0">
              <a:solidFill>
                <a:schemeClr val="bg1"/>
              </a:solidFill>
            </a:endParaRPr>
          </a:p>
          <a:p>
            <a:r>
              <a:rPr lang="en-US" sz="1050" b="1" dirty="0">
                <a:solidFill>
                  <a:schemeClr val="bg1"/>
                </a:solidFill>
              </a:rPr>
              <a:t>SBA Form 5C would be completed by:</a:t>
            </a:r>
          </a:p>
          <a:p>
            <a:r>
              <a:rPr lang="en-US" sz="1050" b="1" dirty="0">
                <a:solidFill>
                  <a:schemeClr val="bg1"/>
                </a:solidFill>
              </a:rPr>
              <a:t>Sole Proprietorship </a:t>
            </a:r>
          </a:p>
          <a:p>
            <a:endParaRPr lang="en-US" sz="1050" b="1" dirty="0">
              <a:solidFill>
                <a:schemeClr val="bg1"/>
              </a:solidFill>
            </a:endParaRPr>
          </a:p>
          <a:p>
            <a:r>
              <a:rPr lang="en-US" sz="1050" b="1" dirty="0">
                <a:solidFill>
                  <a:schemeClr val="bg1"/>
                </a:solidFill>
              </a:rPr>
              <a:t>Once you make your selection the system will automatically  direct you to the form.</a:t>
            </a:r>
          </a:p>
          <a:p>
            <a:pPr marL="214313" indent="-214313">
              <a:buFont typeface="Arial" panose="020B0604020202020204" pitchFamily="34" charset="0"/>
              <a:buChar char="•"/>
            </a:pPr>
            <a:endParaRPr lang="en-US" sz="1500" dirty="0"/>
          </a:p>
        </p:txBody>
      </p:sp>
    </p:spTree>
    <p:extLst>
      <p:ext uri="{BB962C8B-B14F-4D97-AF65-F5344CB8AC3E}">
        <p14:creationId xmlns:p14="http://schemas.microsoft.com/office/powerpoint/2010/main" val="16937964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47B7C-EC9A-4F35-8D4C-0B9E2B0B8594}"/>
              </a:ext>
            </a:extLst>
          </p:cNvPr>
          <p:cNvSpPr>
            <a:spLocks noGrp="1"/>
          </p:cNvSpPr>
          <p:nvPr>
            <p:ph type="title"/>
          </p:nvPr>
        </p:nvSpPr>
        <p:spPr/>
        <p:txBody>
          <a:bodyPr>
            <a:normAutofit/>
          </a:bodyPr>
          <a:lstStyle/>
          <a:p>
            <a:r>
              <a:rPr lang="en-US" sz="3200" dirty="0"/>
              <a:t>Select State /County / Disaster Declaration</a:t>
            </a:r>
          </a:p>
        </p:txBody>
      </p:sp>
      <p:sp>
        <p:nvSpPr>
          <p:cNvPr id="4" name="Slide Number Placeholder 3">
            <a:extLst>
              <a:ext uri="{FF2B5EF4-FFF2-40B4-BE49-F238E27FC236}">
                <a16:creationId xmlns:a16="http://schemas.microsoft.com/office/drawing/2014/main" id="{828762DB-D6F3-4D0E-80D0-BF61F0DB94B3}"/>
              </a:ext>
            </a:extLst>
          </p:cNvPr>
          <p:cNvSpPr>
            <a:spLocks noGrp="1"/>
          </p:cNvSpPr>
          <p:nvPr>
            <p:ph type="sldNum" sz="quarter" idx="12"/>
          </p:nvPr>
        </p:nvSpPr>
        <p:spPr/>
        <p:txBody>
          <a:bodyPr/>
          <a:lstStyle/>
          <a:p>
            <a:fld id="{B1AB44B9-F1EC-4F4B-88D4-413245C9CD3E}" type="slidenum">
              <a:rPr lang="en-US" smtClean="0"/>
              <a:t>23</a:t>
            </a:fld>
            <a:endParaRPr lang="en-US"/>
          </a:p>
        </p:txBody>
      </p:sp>
      <p:grpSp>
        <p:nvGrpSpPr>
          <p:cNvPr id="8" name="Group 7">
            <a:extLst>
              <a:ext uri="{FF2B5EF4-FFF2-40B4-BE49-F238E27FC236}">
                <a16:creationId xmlns:a16="http://schemas.microsoft.com/office/drawing/2014/main" id="{8B7A6A16-8EA9-4984-8429-8A7E8084FB54}"/>
              </a:ext>
            </a:extLst>
          </p:cNvPr>
          <p:cNvGrpSpPr/>
          <p:nvPr/>
        </p:nvGrpSpPr>
        <p:grpSpPr>
          <a:xfrm>
            <a:off x="304800" y="1600200"/>
            <a:ext cx="8382000" cy="4428836"/>
            <a:chOff x="1235404" y="2389332"/>
            <a:chExt cx="7279946" cy="2831619"/>
          </a:xfrm>
        </p:grpSpPr>
        <p:pic>
          <p:nvPicPr>
            <p:cNvPr id="6" name="Picture 5">
              <a:extLst>
                <a:ext uri="{FF2B5EF4-FFF2-40B4-BE49-F238E27FC236}">
                  <a16:creationId xmlns:a16="http://schemas.microsoft.com/office/drawing/2014/main" id="{D4CBC553-6060-42E1-A0E9-3D8AF16EDF14}"/>
                </a:ext>
              </a:extLst>
            </p:cNvPr>
            <p:cNvPicPr>
              <a:picLocks noChangeAspect="1"/>
            </p:cNvPicPr>
            <p:nvPr/>
          </p:nvPicPr>
          <p:blipFill>
            <a:blip r:embed="rId2"/>
            <a:stretch>
              <a:fillRect/>
            </a:stretch>
          </p:blipFill>
          <p:spPr>
            <a:xfrm>
              <a:off x="1235404" y="2389332"/>
              <a:ext cx="3836327" cy="1696363"/>
            </a:xfrm>
            <a:prstGeom prst="rect">
              <a:avLst/>
            </a:prstGeom>
          </p:spPr>
        </p:pic>
        <p:pic>
          <p:nvPicPr>
            <p:cNvPr id="3" name="Picture 2">
              <a:extLst>
                <a:ext uri="{FF2B5EF4-FFF2-40B4-BE49-F238E27FC236}">
                  <a16:creationId xmlns:a16="http://schemas.microsoft.com/office/drawing/2014/main" id="{86E0673B-F444-4B5E-932B-5E23D17C4AEC}"/>
                </a:ext>
              </a:extLst>
            </p:cNvPr>
            <p:cNvPicPr>
              <a:picLocks noChangeAspect="1"/>
            </p:cNvPicPr>
            <p:nvPr/>
          </p:nvPicPr>
          <p:blipFill>
            <a:blip r:embed="rId3"/>
            <a:stretch>
              <a:fillRect/>
            </a:stretch>
          </p:blipFill>
          <p:spPr>
            <a:xfrm>
              <a:off x="4809196" y="3593863"/>
              <a:ext cx="3469784" cy="1627088"/>
            </a:xfrm>
            <a:prstGeom prst="rect">
              <a:avLst/>
            </a:prstGeom>
          </p:spPr>
        </p:pic>
        <p:sp>
          <p:nvSpPr>
            <p:cNvPr id="5" name="TextBox 4">
              <a:extLst>
                <a:ext uri="{FF2B5EF4-FFF2-40B4-BE49-F238E27FC236}">
                  <a16:creationId xmlns:a16="http://schemas.microsoft.com/office/drawing/2014/main" id="{37E45E62-53F6-4584-B83F-BC69254F1C84}"/>
                </a:ext>
              </a:extLst>
            </p:cNvPr>
            <p:cNvSpPr txBox="1"/>
            <p:nvPr/>
          </p:nvSpPr>
          <p:spPr>
            <a:xfrm>
              <a:off x="5333557" y="2501752"/>
              <a:ext cx="3181793" cy="784830"/>
            </a:xfrm>
            <a:prstGeom prst="rect">
              <a:avLst/>
            </a:prstGeom>
            <a:solidFill>
              <a:schemeClr val="tx2">
                <a:lumMod val="75000"/>
              </a:schemeClr>
            </a:solidFill>
          </p:spPr>
          <p:txBody>
            <a:bodyPr wrap="square" rtlCol="0">
              <a:spAutoFit/>
            </a:bodyPr>
            <a:lstStyle/>
            <a:p>
              <a:pPr algn="ctr"/>
              <a:r>
                <a:rPr lang="en-US" sz="1500" b="1" dirty="0">
                  <a:solidFill>
                    <a:schemeClr val="bg1"/>
                  </a:solidFill>
                </a:rPr>
                <a:t>Use the drop-down box and select the State and County where the loss has happened </a:t>
              </a:r>
            </a:p>
          </p:txBody>
        </p:sp>
        <p:sp>
          <p:nvSpPr>
            <p:cNvPr id="7" name="TextBox 6">
              <a:extLst>
                <a:ext uri="{FF2B5EF4-FFF2-40B4-BE49-F238E27FC236}">
                  <a16:creationId xmlns:a16="http://schemas.microsoft.com/office/drawing/2014/main" id="{6FD72AD4-5AED-4559-B25E-1D99DD4EF883}"/>
                </a:ext>
              </a:extLst>
            </p:cNvPr>
            <p:cNvSpPr txBox="1"/>
            <p:nvPr/>
          </p:nvSpPr>
          <p:spPr>
            <a:xfrm>
              <a:off x="2029580" y="4666953"/>
              <a:ext cx="2596723" cy="553998"/>
            </a:xfrm>
            <a:prstGeom prst="rect">
              <a:avLst/>
            </a:prstGeom>
            <a:solidFill>
              <a:schemeClr val="tx2">
                <a:lumMod val="75000"/>
              </a:schemeClr>
            </a:solidFill>
          </p:spPr>
          <p:txBody>
            <a:bodyPr wrap="square" rtlCol="0">
              <a:spAutoFit/>
            </a:bodyPr>
            <a:lstStyle/>
            <a:p>
              <a:r>
                <a:rPr lang="en-US" sz="1500" b="1" dirty="0">
                  <a:solidFill>
                    <a:schemeClr val="bg1"/>
                  </a:solidFill>
                </a:rPr>
                <a:t>Select the disaster declaration</a:t>
              </a:r>
            </a:p>
          </p:txBody>
        </p:sp>
      </p:grpSp>
    </p:spTree>
    <p:extLst>
      <p:ext uri="{BB962C8B-B14F-4D97-AF65-F5344CB8AC3E}">
        <p14:creationId xmlns:p14="http://schemas.microsoft.com/office/powerpoint/2010/main" val="39592442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55042-8D7F-45D5-8EEB-83D93507B5E6}"/>
              </a:ext>
            </a:extLst>
          </p:cNvPr>
          <p:cNvSpPr>
            <a:spLocks noGrp="1"/>
          </p:cNvSpPr>
          <p:nvPr>
            <p:ph type="title"/>
          </p:nvPr>
        </p:nvSpPr>
        <p:spPr/>
        <p:txBody>
          <a:bodyPr>
            <a:normAutofit/>
          </a:bodyPr>
          <a:lstStyle/>
          <a:p>
            <a:r>
              <a:rPr lang="en-US" sz="3200" dirty="0"/>
              <a:t>Complete Certifications</a:t>
            </a:r>
          </a:p>
        </p:txBody>
      </p:sp>
      <p:sp>
        <p:nvSpPr>
          <p:cNvPr id="4" name="Slide Number Placeholder 3">
            <a:extLst>
              <a:ext uri="{FF2B5EF4-FFF2-40B4-BE49-F238E27FC236}">
                <a16:creationId xmlns:a16="http://schemas.microsoft.com/office/drawing/2014/main" id="{20BF884A-2FBC-4B97-A557-E58F12B0B5AA}"/>
              </a:ext>
            </a:extLst>
          </p:cNvPr>
          <p:cNvSpPr>
            <a:spLocks noGrp="1"/>
          </p:cNvSpPr>
          <p:nvPr>
            <p:ph type="sldNum" sz="quarter" idx="12"/>
          </p:nvPr>
        </p:nvSpPr>
        <p:spPr>
          <a:xfrm>
            <a:off x="7101309" y="6168056"/>
            <a:ext cx="2162933" cy="346736"/>
          </a:xfrm>
        </p:spPr>
        <p:txBody>
          <a:bodyPr/>
          <a:lstStyle/>
          <a:p>
            <a:fld id="{B1AB44B9-F1EC-4F4B-88D4-413245C9CD3E}" type="slidenum">
              <a:rPr lang="en-US" smtClean="0"/>
              <a:t>24</a:t>
            </a:fld>
            <a:endParaRPr lang="en-US"/>
          </a:p>
        </p:txBody>
      </p:sp>
      <p:pic>
        <p:nvPicPr>
          <p:cNvPr id="5" name="Picture 4">
            <a:extLst>
              <a:ext uri="{FF2B5EF4-FFF2-40B4-BE49-F238E27FC236}">
                <a16:creationId xmlns:a16="http://schemas.microsoft.com/office/drawing/2014/main" id="{516996BB-6A10-4628-B77A-084D66B3024C}"/>
              </a:ext>
            </a:extLst>
          </p:cNvPr>
          <p:cNvPicPr>
            <a:picLocks noChangeAspect="1"/>
          </p:cNvPicPr>
          <p:nvPr/>
        </p:nvPicPr>
        <p:blipFill>
          <a:blip r:embed="rId2"/>
          <a:stretch>
            <a:fillRect/>
          </a:stretch>
        </p:blipFill>
        <p:spPr>
          <a:xfrm>
            <a:off x="628650" y="1665536"/>
            <a:ext cx="4231630" cy="2761805"/>
          </a:xfrm>
          <a:prstGeom prst="rect">
            <a:avLst/>
          </a:prstGeom>
        </p:spPr>
      </p:pic>
      <p:pic>
        <p:nvPicPr>
          <p:cNvPr id="6" name="Picture 5">
            <a:extLst>
              <a:ext uri="{FF2B5EF4-FFF2-40B4-BE49-F238E27FC236}">
                <a16:creationId xmlns:a16="http://schemas.microsoft.com/office/drawing/2014/main" id="{A4F0BAF2-E9DE-49A9-9E29-A5B6A4DFEF97}"/>
              </a:ext>
            </a:extLst>
          </p:cNvPr>
          <p:cNvPicPr>
            <a:picLocks noChangeAspect="1"/>
          </p:cNvPicPr>
          <p:nvPr/>
        </p:nvPicPr>
        <p:blipFill>
          <a:blip r:embed="rId3"/>
          <a:stretch>
            <a:fillRect/>
          </a:stretch>
        </p:blipFill>
        <p:spPr>
          <a:xfrm>
            <a:off x="5105400" y="1610045"/>
            <a:ext cx="3409950" cy="3956043"/>
          </a:xfrm>
          <a:prstGeom prst="rect">
            <a:avLst/>
          </a:prstGeom>
        </p:spPr>
      </p:pic>
      <p:sp>
        <p:nvSpPr>
          <p:cNvPr id="3" name="TextBox 2">
            <a:extLst>
              <a:ext uri="{FF2B5EF4-FFF2-40B4-BE49-F238E27FC236}">
                <a16:creationId xmlns:a16="http://schemas.microsoft.com/office/drawing/2014/main" id="{69A7CB9D-5A00-4408-B56C-A18B1FD69886}"/>
              </a:ext>
            </a:extLst>
          </p:cNvPr>
          <p:cNvSpPr txBox="1"/>
          <p:nvPr/>
        </p:nvSpPr>
        <p:spPr>
          <a:xfrm>
            <a:off x="1349448" y="4715407"/>
            <a:ext cx="3336618" cy="1015663"/>
          </a:xfrm>
          <a:prstGeom prst="rect">
            <a:avLst/>
          </a:prstGeom>
          <a:solidFill>
            <a:schemeClr val="tx2">
              <a:lumMod val="75000"/>
            </a:schemeClr>
          </a:solidFill>
        </p:spPr>
        <p:txBody>
          <a:bodyPr wrap="square" rtlCol="0">
            <a:spAutoFit/>
          </a:bodyPr>
          <a:lstStyle/>
          <a:p>
            <a:pPr algn="ctr"/>
            <a:r>
              <a:rPr lang="en-US" sz="1500" b="1" dirty="0">
                <a:solidFill>
                  <a:schemeClr val="bg1"/>
                </a:solidFill>
              </a:rPr>
              <a:t>Read and Electronically Agree to the Certification of Truthful Information and the Executive Orders Document.</a:t>
            </a:r>
          </a:p>
        </p:txBody>
      </p:sp>
    </p:spTree>
    <p:extLst>
      <p:ext uri="{BB962C8B-B14F-4D97-AF65-F5344CB8AC3E}">
        <p14:creationId xmlns:p14="http://schemas.microsoft.com/office/powerpoint/2010/main" val="13367813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D0064-27E6-4EF3-AF49-0DA3B09EEE9C}"/>
              </a:ext>
            </a:extLst>
          </p:cNvPr>
          <p:cNvSpPr>
            <a:spLocks noGrp="1"/>
          </p:cNvSpPr>
          <p:nvPr>
            <p:ph type="title"/>
          </p:nvPr>
        </p:nvSpPr>
        <p:spPr>
          <a:xfrm>
            <a:off x="457200" y="533400"/>
            <a:ext cx="7886700" cy="449178"/>
          </a:xfrm>
        </p:spPr>
        <p:txBody>
          <a:bodyPr>
            <a:noAutofit/>
          </a:bodyPr>
          <a:lstStyle/>
          <a:p>
            <a:r>
              <a:rPr lang="en-US" sz="3200" dirty="0"/>
              <a:t>Start Application – Form 5</a:t>
            </a:r>
          </a:p>
        </p:txBody>
      </p:sp>
      <p:sp>
        <p:nvSpPr>
          <p:cNvPr id="4" name="Slide Number Placeholder 3">
            <a:extLst>
              <a:ext uri="{FF2B5EF4-FFF2-40B4-BE49-F238E27FC236}">
                <a16:creationId xmlns:a16="http://schemas.microsoft.com/office/drawing/2014/main" id="{D8821926-9007-4DBB-BE00-2BE52EFA4BC9}"/>
              </a:ext>
            </a:extLst>
          </p:cNvPr>
          <p:cNvSpPr>
            <a:spLocks noGrp="1"/>
          </p:cNvSpPr>
          <p:nvPr>
            <p:ph type="sldNum" sz="quarter" idx="12"/>
          </p:nvPr>
        </p:nvSpPr>
        <p:spPr/>
        <p:txBody>
          <a:bodyPr/>
          <a:lstStyle/>
          <a:p>
            <a:fld id="{B1AB44B9-F1EC-4F4B-88D4-413245C9CD3E}" type="slidenum">
              <a:rPr lang="en-US" smtClean="0"/>
              <a:t>25</a:t>
            </a:fld>
            <a:endParaRPr lang="en-US"/>
          </a:p>
        </p:txBody>
      </p:sp>
      <p:pic>
        <p:nvPicPr>
          <p:cNvPr id="7" name="Picture 6">
            <a:extLst>
              <a:ext uri="{FF2B5EF4-FFF2-40B4-BE49-F238E27FC236}">
                <a16:creationId xmlns:a16="http://schemas.microsoft.com/office/drawing/2014/main" id="{3971D530-745D-4325-9657-A8ED1FF233FD}"/>
              </a:ext>
            </a:extLst>
          </p:cNvPr>
          <p:cNvPicPr>
            <a:picLocks noChangeAspect="1"/>
          </p:cNvPicPr>
          <p:nvPr/>
        </p:nvPicPr>
        <p:blipFill>
          <a:blip r:embed="rId2"/>
          <a:stretch>
            <a:fillRect/>
          </a:stretch>
        </p:blipFill>
        <p:spPr>
          <a:xfrm>
            <a:off x="717708" y="1143000"/>
            <a:ext cx="4463892" cy="5173811"/>
          </a:xfrm>
          <a:prstGeom prst="rect">
            <a:avLst/>
          </a:prstGeom>
        </p:spPr>
      </p:pic>
      <p:sp>
        <p:nvSpPr>
          <p:cNvPr id="3" name="TextBox 2">
            <a:extLst>
              <a:ext uri="{FF2B5EF4-FFF2-40B4-BE49-F238E27FC236}">
                <a16:creationId xmlns:a16="http://schemas.microsoft.com/office/drawing/2014/main" id="{EB3F6372-0530-4497-9C44-BEAE7ED667C2}"/>
              </a:ext>
            </a:extLst>
          </p:cNvPr>
          <p:cNvSpPr txBox="1"/>
          <p:nvPr/>
        </p:nvSpPr>
        <p:spPr>
          <a:xfrm>
            <a:off x="5562600" y="2117725"/>
            <a:ext cx="2189954" cy="3093154"/>
          </a:xfrm>
          <a:prstGeom prst="rect">
            <a:avLst/>
          </a:prstGeom>
          <a:solidFill>
            <a:schemeClr val="tx2">
              <a:lumMod val="75000"/>
            </a:schemeClr>
          </a:solidFill>
        </p:spPr>
        <p:txBody>
          <a:bodyPr wrap="square" rtlCol="0">
            <a:spAutoFit/>
          </a:bodyPr>
          <a:lstStyle/>
          <a:p>
            <a:pPr algn="ctr"/>
            <a:r>
              <a:rPr lang="en-US" sz="1500" dirty="0">
                <a:solidFill>
                  <a:schemeClr val="bg1"/>
                </a:solidFill>
              </a:rPr>
              <a:t>This business type for this example is an LLC.</a:t>
            </a:r>
          </a:p>
          <a:p>
            <a:pPr algn="ctr"/>
            <a:endParaRPr lang="en-US" sz="1500" dirty="0">
              <a:solidFill>
                <a:schemeClr val="bg1"/>
              </a:solidFill>
            </a:endParaRPr>
          </a:p>
          <a:p>
            <a:pPr algn="ctr"/>
            <a:r>
              <a:rPr lang="en-US" sz="1500" dirty="0">
                <a:solidFill>
                  <a:schemeClr val="bg1"/>
                </a:solidFill>
              </a:rPr>
              <a:t>This page provides information on all the filing requirements necessary to have a successfully completed application.</a:t>
            </a:r>
          </a:p>
          <a:p>
            <a:pPr algn="ctr"/>
            <a:endParaRPr lang="en-US" sz="1500" dirty="0">
              <a:solidFill>
                <a:schemeClr val="bg1"/>
              </a:solidFill>
            </a:endParaRPr>
          </a:p>
          <a:p>
            <a:pPr algn="ctr"/>
            <a:r>
              <a:rPr lang="en-US" sz="1500" dirty="0">
                <a:solidFill>
                  <a:schemeClr val="bg1"/>
                </a:solidFill>
              </a:rPr>
              <a:t>To begin depress START</a:t>
            </a:r>
          </a:p>
          <a:p>
            <a:endParaRPr lang="en-US" sz="1500" dirty="0"/>
          </a:p>
        </p:txBody>
      </p:sp>
    </p:spTree>
    <p:extLst>
      <p:ext uri="{BB962C8B-B14F-4D97-AF65-F5344CB8AC3E}">
        <p14:creationId xmlns:p14="http://schemas.microsoft.com/office/powerpoint/2010/main" val="9867251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3CAA5-7DC9-43D5-B3BA-D533A3132950}"/>
              </a:ext>
            </a:extLst>
          </p:cNvPr>
          <p:cNvSpPr>
            <a:spLocks noGrp="1"/>
          </p:cNvSpPr>
          <p:nvPr>
            <p:ph type="title"/>
          </p:nvPr>
        </p:nvSpPr>
        <p:spPr/>
        <p:txBody>
          <a:bodyPr>
            <a:normAutofit/>
          </a:bodyPr>
          <a:lstStyle/>
          <a:p>
            <a:r>
              <a:rPr lang="en-US" sz="3200" dirty="0"/>
              <a:t>Form 5 – Page 1</a:t>
            </a:r>
          </a:p>
        </p:txBody>
      </p:sp>
      <p:sp>
        <p:nvSpPr>
          <p:cNvPr id="4" name="Slide Number Placeholder 3">
            <a:extLst>
              <a:ext uri="{FF2B5EF4-FFF2-40B4-BE49-F238E27FC236}">
                <a16:creationId xmlns:a16="http://schemas.microsoft.com/office/drawing/2014/main" id="{541533B6-7836-4431-B2BC-DA887330ABA8}"/>
              </a:ext>
            </a:extLst>
          </p:cNvPr>
          <p:cNvSpPr>
            <a:spLocks noGrp="1"/>
          </p:cNvSpPr>
          <p:nvPr>
            <p:ph type="sldNum" sz="quarter" idx="12"/>
          </p:nvPr>
        </p:nvSpPr>
        <p:spPr/>
        <p:txBody>
          <a:bodyPr/>
          <a:lstStyle/>
          <a:p>
            <a:fld id="{B1AB44B9-F1EC-4F4B-88D4-413245C9CD3E}" type="slidenum">
              <a:rPr lang="en-US" smtClean="0"/>
              <a:t>26</a:t>
            </a:fld>
            <a:endParaRPr lang="en-US"/>
          </a:p>
        </p:txBody>
      </p:sp>
      <p:pic>
        <p:nvPicPr>
          <p:cNvPr id="6" name="Content Placeholder 5">
            <a:extLst>
              <a:ext uri="{FF2B5EF4-FFF2-40B4-BE49-F238E27FC236}">
                <a16:creationId xmlns:a16="http://schemas.microsoft.com/office/drawing/2014/main" id="{8EEF94F1-A12D-4F6F-929E-4447D49F9422}"/>
              </a:ext>
            </a:extLst>
          </p:cNvPr>
          <p:cNvPicPr>
            <a:picLocks noGrp="1" noChangeAspect="1"/>
          </p:cNvPicPr>
          <p:nvPr>
            <p:ph idx="1"/>
          </p:nvPr>
        </p:nvPicPr>
        <p:blipFill>
          <a:blip r:embed="rId2"/>
          <a:stretch>
            <a:fillRect/>
          </a:stretch>
        </p:blipFill>
        <p:spPr>
          <a:xfrm>
            <a:off x="3518329" y="1149480"/>
            <a:ext cx="4796031" cy="5227389"/>
          </a:xfrm>
          <a:prstGeom prst="rect">
            <a:avLst/>
          </a:prstGeom>
        </p:spPr>
      </p:pic>
      <p:sp>
        <p:nvSpPr>
          <p:cNvPr id="8" name="TextBox 7">
            <a:extLst>
              <a:ext uri="{FF2B5EF4-FFF2-40B4-BE49-F238E27FC236}">
                <a16:creationId xmlns:a16="http://schemas.microsoft.com/office/drawing/2014/main" id="{5EF780D0-060B-472B-A72F-987A8F06F36C}"/>
              </a:ext>
            </a:extLst>
          </p:cNvPr>
          <p:cNvSpPr txBox="1"/>
          <p:nvPr/>
        </p:nvSpPr>
        <p:spPr>
          <a:xfrm>
            <a:off x="1221389" y="2353306"/>
            <a:ext cx="2006268" cy="2169825"/>
          </a:xfrm>
          <a:prstGeom prst="rect">
            <a:avLst/>
          </a:prstGeom>
          <a:solidFill>
            <a:schemeClr val="tx2">
              <a:lumMod val="75000"/>
            </a:schemeClr>
          </a:solidFill>
        </p:spPr>
        <p:txBody>
          <a:bodyPr wrap="square" rtlCol="0">
            <a:spAutoFit/>
          </a:bodyPr>
          <a:lstStyle/>
          <a:p>
            <a:r>
              <a:rPr lang="en-US" sz="1500" dirty="0">
                <a:solidFill>
                  <a:schemeClr val="bg1"/>
                </a:solidFill>
              </a:rPr>
              <a:t>Fill in the information on this page as necessary, items with a red </a:t>
            </a:r>
            <a:r>
              <a:rPr lang="en-US" sz="1500" dirty="0">
                <a:solidFill>
                  <a:schemeClr val="bg1"/>
                </a:solidFill>
                <a:highlight>
                  <a:srgbClr val="CC3538"/>
                </a:highlight>
              </a:rPr>
              <a:t>*</a:t>
            </a:r>
            <a:r>
              <a:rPr lang="en-US" sz="1500" dirty="0">
                <a:solidFill>
                  <a:schemeClr val="bg1"/>
                </a:solidFill>
              </a:rPr>
              <a:t> are mandatory field and you will not be able to advance to NEXT until these sections are completed.</a:t>
            </a:r>
          </a:p>
        </p:txBody>
      </p:sp>
    </p:spTree>
    <p:extLst>
      <p:ext uri="{BB962C8B-B14F-4D97-AF65-F5344CB8AC3E}">
        <p14:creationId xmlns:p14="http://schemas.microsoft.com/office/powerpoint/2010/main" val="19958589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B62C8-2E00-41BC-ADE6-8844DC4C0419}"/>
              </a:ext>
            </a:extLst>
          </p:cNvPr>
          <p:cNvSpPr>
            <a:spLocks noGrp="1"/>
          </p:cNvSpPr>
          <p:nvPr>
            <p:ph type="title"/>
          </p:nvPr>
        </p:nvSpPr>
        <p:spPr/>
        <p:txBody>
          <a:bodyPr>
            <a:normAutofit/>
          </a:bodyPr>
          <a:lstStyle/>
          <a:p>
            <a:r>
              <a:rPr lang="en-US" sz="3200" dirty="0"/>
              <a:t>Form 5 – Pages 2 and 3</a:t>
            </a:r>
          </a:p>
        </p:txBody>
      </p:sp>
      <p:sp>
        <p:nvSpPr>
          <p:cNvPr id="4" name="Slide Number Placeholder 3">
            <a:extLst>
              <a:ext uri="{FF2B5EF4-FFF2-40B4-BE49-F238E27FC236}">
                <a16:creationId xmlns:a16="http://schemas.microsoft.com/office/drawing/2014/main" id="{549EF949-25E3-42A9-80BD-844C6457FE97}"/>
              </a:ext>
            </a:extLst>
          </p:cNvPr>
          <p:cNvSpPr>
            <a:spLocks noGrp="1"/>
          </p:cNvSpPr>
          <p:nvPr>
            <p:ph type="sldNum" sz="quarter" idx="12"/>
          </p:nvPr>
        </p:nvSpPr>
        <p:spPr/>
        <p:txBody>
          <a:bodyPr/>
          <a:lstStyle/>
          <a:p>
            <a:fld id="{B1AB44B9-F1EC-4F4B-88D4-413245C9CD3E}" type="slidenum">
              <a:rPr lang="en-US" smtClean="0"/>
              <a:t>27</a:t>
            </a:fld>
            <a:endParaRPr lang="en-US"/>
          </a:p>
        </p:txBody>
      </p:sp>
      <p:pic>
        <p:nvPicPr>
          <p:cNvPr id="7" name="Picture 6">
            <a:extLst>
              <a:ext uri="{FF2B5EF4-FFF2-40B4-BE49-F238E27FC236}">
                <a16:creationId xmlns:a16="http://schemas.microsoft.com/office/drawing/2014/main" id="{DA6E4DE5-44E0-44DE-9CC1-21590379D77B}"/>
              </a:ext>
            </a:extLst>
          </p:cNvPr>
          <p:cNvPicPr>
            <a:picLocks noChangeAspect="1"/>
          </p:cNvPicPr>
          <p:nvPr/>
        </p:nvPicPr>
        <p:blipFill>
          <a:blip r:embed="rId2"/>
          <a:stretch>
            <a:fillRect/>
          </a:stretch>
        </p:blipFill>
        <p:spPr>
          <a:xfrm>
            <a:off x="2682084" y="1816705"/>
            <a:ext cx="2295685" cy="3935742"/>
          </a:xfrm>
          <a:prstGeom prst="rect">
            <a:avLst/>
          </a:prstGeom>
        </p:spPr>
      </p:pic>
      <p:sp>
        <p:nvSpPr>
          <p:cNvPr id="11" name="TextBox 10">
            <a:extLst>
              <a:ext uri="{FF2B5EF4-FFF2-40B4-BE49-F238E27FC236}">
                <a16:creationId xmlns:a16="http://schemas.microsoft.com/office/drawing/2014/main" id="{26E7FC18-1DED-4664-AF67-3626B4F78DAB}"/>
              </a:ext>
            </a:extLst>
          </p:cNvPr>
          <p:cNvSpPr txBox="1"/>
          <p:nvPr/>
        </p:nvSpPr>
        <p:spPr>
          <a:xfrm>
            <a:off x="352993" y="2165627"/>
            <a:ext cx="2246897" cy="2862322"/>
          </a:xfrm>
          <a:prstGeom prst="rect">
            <a:avLst/>
          </a:prstGeom>
          <a:solidFill>
            <a:schemeClr val="tx2">
              <a:lumMod val="75000"/>
            </a:schemeClr>
          </a:solidFill>
        </p:spPr>
        <p:txBody>
          <a:bodyPr wrap="square" rtlCol="0">
            <a:spAutoFit/>
          </a:bodyPr>
          <a:lstStyle/>
          <a:p>
            <a:r>
              <a:rPr lang="en-US" sz="1500" dirty="0">
                <a:solidFill>
                  <a:schemeClr val="bg1"/>
                </a:solidFill>
              </a:rPr>
              <a:t>Page 2 of Form 5 allows the business owner to provide information about any Partners or Affiliate Businesses.</a:t>
            </a:r>
          </a:p>
          <a:p>
            <a:endParaRPr lang="en-US" sz="1500" dirty="0">
              <a:solidFill>
                <a:schemeClr val="bg1"/>
              </a:solidFill>
            </a:endParaRPr>
          </a:p>
          <a:p>
            <a:r>
              <a:rPr lang="en-US" sz="1500" dirty="0">
                <a:solidFill>
                  <a:schemeClr val="bg1"/>
                </a:solidFill>
              </a:rPr>
              <a:t>Note: If a business is a partnership all members must listed with the % of ownership until the combined entries equal 100%</a:t>
            </a:r>
          </a:p>
        </p:txBody>
      </p:sp>
      <p:pic>
        <p:nvPicPr>
          <p:cNvPr id="12" name="Picture 11">
            <a:extLst>
              <a:ext uri="{FF2B5EF4-FFF2-40B4-BE49-F238E27FC236}">
                <a16:creationId xmlns:a16="http://schemas.microsoft.com/office/drawing/2014/main" id="{83D33E2B-1F02-4238-B753-EB20DF88D4B0}"/>
              </a:ext>
            </a:extLst>
          </p:cNvPr>
          <p:cNvPicPr>
            <a:picLocks noChangeAspect="1"/>
          </p:cNvPicPr>
          <p:nvPr/>
        </p:nvPicPr>
        <p:blipFill>
          <a:blip r:embed="rId3"/>
          <a:stretch>
            <a:fillRect/>
          </a:stretch>
        </p:blipFill>
        <p:spPr>
          <a:xfrm>
            <a:off x="5059962" y="1816705"/>
            <a:ext cx="2599055" cy="2426992"/>
          </a:xfrm>
          <a:prstGeom prst="rect">
            <a:avLst/>
          </a:prstGeom>
        </p:spPr>
      </p:pic>
      <p:sp>
        <p:nvSpPr>
          <p:cNvPr id="13" name="TextBox 12">
            <a:extLst>
              <a:ext uri="{FF2B5EF4-FFF2-40B4-BE49-F238E27FC236}">
                <a16:creationId xmlns:a16="http://schemas.microsoft.com/office/drawing/2014/main" id="{F2583FDD-8F65-4C5D-835F-50BC82A817DE}"/>
              </a:ext>
            </a:extLst>
          </p:cNvPr>
          <p:cNvSpPr txBox="1"/>
          <p:nvPr/>
        </p:nvSpPr>
        <p:spPr>
          <a:xfrm>
            <a:off x="7825210" y="1921669"/>
            <a:ext cx="965798" cy="1477328"/>
          </a:xfrm>
          <a:prstGeom prst="rect">
            <a:avLst/>
          </a:prstGeom>
          <a:solidFill>
            <a:schemeClr val="tx2">
              <a:lumMod val="75000"/>
            </a:schemeClr>
          </a:solidFill>
        </p:spPr>
        <p:txBody>
          <a:bodyPr wrap="square" rtlCol="0">
            <a:spAutoFit/>
          </a:bodyPr>
          <a:lstStyle/>
          <a:p>
            <a:r>
              <a:rPr lang="en-US" sz="1500" b="1" dirty="0">
                <a:solidFill>
                  <a:schemeClr val="bg1"/>
                </a:solidFill>
              </a:rPr>
              <a:t>Page 3 is used for any relevant comments</a:t>
            </a:r>
          </a:p>
        </p:txBody>
      </p:sp>
    </p:spTree>
    <p:extLst>
      <p:ext uri="{BB962C8B-B14F-4D97-AF65-F5344CB8AC3E}">
        <p14:creationId xmlns:p14="http://schemas.microsoft.com/office/powerpoint/2010/main" val="27402637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E935E-2F86-492F-B992-5A615CB4287E}"/>
              </a:ext>
            </a:extLst>
          </p:cNvPr>
          <p:cNvSpPr>
            <a:spLocks noGrp="1"/>
          </p:cNvSpPr>
          <p:nvPr>
            <p:ph type="title"/>
          </p:nvPr>
        </p:nvSpPr>
        <p:spPr/>
        <p:txBody>
          <a:bodyPr>
            <a:normAutofit/>
          </a:bodyPr>
          <a:lstStyle/>
          <a:p>
            <a:r>
              <a:rPr lang="en-US" sz="3200" dirty="0"/>
              <a:t>Filing Requirements</a:t>
            </a:r>
          </a:p>
        </p:txBody>
      </p:sp>
      <p:sp>
        <p:nvSpPr>
          <p:cNvPr id="4" name="Slide Number Placeholder 3">
            <a:extLst>
              <a:ext uri="{FF2B5EF4-FFF2-40B4-BE49-F238E27FC236}">
                <a16:creationId xmlns:a16="http://schemas.microsoft.com/office/drawing/2014/main" id="{A4E51FC4-6B8B-4F5B-89DF-282D2516FE1F}"/>
              </a:ext>
            </a:extLst>
          </p:cNvPr>
          <p:cNvSpPr>
            <a:spLocks noGrp="1"/>
          </p:cNvSpPr>
          <p:nvPr>
            <p:ph type="sldNum" sz="quarter" idx="12"/>
          </p:nvPr>
        </p:nvSpPr>
        <p:spPr/>
        <p:txBody>
          <a:bodyPr/>
          <a:lstStyle/>
          <a:p>
            <a:fld id="{B1AB44B9-F1EC-4F4B-88D4-413245C9CD3E}" type="slidenum">
              <a:rPr lang="en-US" smtClean="0"/>
              <a:t>28</a:t>
            </a:fld>
            <a:endParaRPr lang="en-US"/>
          </a:p>
        </p:txBody>
      </p:sp>
      <p:pic>
        <p:nvPicPr>
          <p:cNvPr id="8" name="Picture 7">
            <a:extLst>
              <a:ext uri="{FF2B5EF4-FFF2-40B4-BE49-F238E27FC236}">
                <a16:creationId xmlns:a16="http://schemas.microsoft.com/office/drawing/2014/main" id="{1A5A86B0-0BEC-4733-9C2F-AE0DF58F5848}"/>
              </a:ext>
            </a:extLst>
          </p:cNvPr>
          <p:cNvPicPr>
            <a:picLocks noChangeAspect="1"/>
          </p:cNvPicPr>
          <p:nvPr/>
        </p:nvPicPr>
        <p:blipFill>
          <a:blip r:embed="rId2"/>
          <a:stretch>
            <a:fillRect/>
          </a:stretch>
        </p:blipFill>
        <p:spPr>
          <a:xfrm>
            <a:off x="2502826" y="1219199"/>
            <a:ext cx="5614763" cy="4975107"/>
          </a:xfrm>
          <a:prstGeom prst="rect">
            <a:avLst/>
          </a:prstGeom>
        </p:spPr>
      </p:pic>
      <p:sp>
        <p:nvSpPr>
          <p:cNvPr id="9" name="TextBox 8">
            <a:extLst>
              <a:ext uri="{FF2B5EF4-FFF2-40B4-BE49-F238E27FC236}">
                <a16:creationId xmlns:a16="http://schemas.microsoft.com/office/drawing/2014/main" id="{1066507A-378E-4CD5-90C0-4AF0DFFCF7A1}"/>
              </a:ext>
            </a:extLst>
          </p:cNvPr>
          <p:cNvSpPr txBox="1"/>
          <p:nvPr/>
        </p:nvSpPr>
        <p:spPr>
          <a:xfrm>
            <a:off x="738250" y="2362200"/>
            <a:ext cx="1778431" cy="2400657"/>
          </a:xfrm>
          <a:prstGeom prst="rect">
            <a:avLst/>
          </a:prstGeom>
          <a:solidFill>
            <a:schemeClr val="tx2">
              <a:lumMod val="75000"/>
            </a:schemeClr>
          </a:solidFill>
        </p:spPr>
        <p:txBody>
          <a:bodyPr wrap="square" rtlCol="0">
            <a:spAutoFit/>
          </a:bodyPr>
          <a:lstStyle/>
          <a:p>
            <a:r>
              <a:rPr lang="en-US" sz="1500" b="1" dirty="0">
                <a:solidFill>
                  <a:schemeClr val="bg1"/>
                </a:solidFill>
              </a:rPr>
              <a:t>Now that the application is complete, the filing requirements on this page must be submitted / uploaded to complete the process.</a:t>
            </a:r>
          </a:p>
        </p:txBody>
      </p:sp>
    </p:spTree>
    <p:extLst>
      <p:ext uri="{BB962C8B-B14F-4D97-AF65-F5344CB8AC3E}">
        <p14:creationId xmlns:p14="http://schemas.microsoft.com/office/powerpoint/2010/main" val="21911362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5B0F3-726C-49AC-99F0-2C590DFFEF48}"/>
              </a:ext>
            </a:extLst>
          </p:cNvPr>
          <p:cNvSpPr>
            <a:spLocks noGrp="1"/>
          </p:cNvSpPr>
          <p:nvPr>
            <p:ph type="title"/>
          </p:nvPr>
        </p:nvSpPr>
        <p:spPr/>
        <p:txBody>
          <a:bodyPr>
            <a:normAutofit/>
          </a:bodyPr>
          <a:lstStyle/>
          <a:p>
            <a:r>
              <a:rPr lang="en-US" sz="3200" dirty="0"/>
              <a:t>Personal Financial Statement</a:t>
            </a:r>
          </a:p>
        </p:txBody>
      </p:sp>
      <p:pic>
        <p:nvPicPr>
          <p:cNvPr id="6" name="Content Placeholder 5">
            <a:extLst>
              <a:ext uri="{FF2B5EF4-FFF2-40B4-BE49-F238E27FC236}">
                <a16:creationId xmlns:a16="http://schemas.microsoft.com/office/drawing/2014/main" id="{46098574-E1AE-4EC6-A95C-8EC79EA521B2}"/>
              </a:ext>
            </a:extLst>
          </p:cNvPr>
          <p:cNvPicPr>
            <a:picLocks noGrp="1" noChangeAspect="1"/>
          </p:cNvPicPr>
          <p:nvPr>
            <p:ph idx="1"/>
          </p:nvPr>
        </p:nvPicPr>
        <p:blipFill>
          <a:blip r:embed="rId2"/>
          <a:stretch>
            <a:fillRect/>
          </a:stretch>
        </p:blipFill>
        <p:spPr>
          <a:xfrm>
            <a:off x="1617355" y="2374606"/>
            <a:ext cx="3157202" cy="2108788"/>
          </a:xfrm>
          <a:prstGeom prst="rect">
            <a:avLst/>
          </a:prstGeom>
        </p:spPr>
      </p:pic>
      <p:sp>
        <p:nvSpPr>
          <p:cNvPr id="4" name="Slide Number Placeholder 3">
            <a:extLst>
              <a:ext uri="{FF2B5EF4-FFF2-40B4-BE49-F238E27FC236}">
                <a16:creationId xmlns:a16="http://schemas.microsoft.com/office/drawing/2014/main" id="{E38B27A5-CF2F-4E2C-9F3F-BE26D7CA8EBC}"/>
              </a:ext>
            </a:extLst>
          </p:cNvPr>
          <p:cNvSpPr>
            <a:spLocks noGrp="1"/>
          </p:cNvSpPr>
          <p:nvPr>
            <p:ph type="sldNum" sz="quarter" idx="12"/>
          </p:nvPr>
        </p:nvSpPr>
        <p:spPr/>
        <p:txBody>
          <a:bodyPr/>
          <a:lstStyle/>
          <a:p>
            <a:fld id="{B1AB44B9-F1EC-4F4B-88D4-413245C9CD3E}" type="slidenum">
              <a:rPr lang="en-US" smtClean="0"/>
              <a:t>29</a:t>
            </a:fld>
            <a:endParaRPr lang="en-US"/>
          </a:p>
        </p:txBody>
      </p:sp>
      <p:pic>
        <p:nvPicPr>
          <p:cNvPr id="7" name="Picture 6">
            <a:extLst>
              <a:ext uri="{FF2B5EF4-FFF2-40B4-BE49-F238E27FC236}">
                <a16:creationId xmlns:a16="http://schemas.microsoft.com/office/drawing/2014/main" id="{002F0FFF-5A09-4E4E-8E06-DF00AC125642}"/>
              </a:ext>
            </a:extLst>
          </p:cNvPr>
          <p:cNvPicPr>
            <a:picLocks noChangeAspect="1"/>
          </p:cNvPicPr>
          <p:nvPr/>
        </p:nvPicPr>
        <p:blipFill>
          <a:blip r:embed="rId3"/>
          <a:stretch>
            <a:fillRect/>
          </a:stretch>
        </p:blipFill>
        <p:spPr>
          <a:xfrm>
            <a:off x="202055" y="1644250"/>
            <a:ext cx="5601482" cy="707330"/>
          </a:xfrm>
          <a:prstGeom prst="rect">
            <a:avLst/>
          </a:prstGeom>
        </p:spPr>
      </p:pic>
      <p:sp>
        <p:nvSpPr>
          <p:cNvPr id="8" name="TextBox 7">
            <a:extLst>
              <a:ext uri="{FF2B5EF4-FFF2-40B4-BE49-F238E27FC236}">
                <a16:creationId xmlns:a16="http://schemas.microsoft.com/office/drawing/2014/main" id="{361F56ED-CD23-4EC4-926B-AAA25BC3C177}"/>
              </a:ext>
            </a:extLst>
          </p:cNvPr>
          <p:cNvSpPr txBox="1"/>
          <p:nvPr/>
        </p:nvSpPr>
        <p:spPr>
          <a:xfrm>
            <a:off x="220407" y="2360122"/>
            <a:ext cx="1396948" cy="4016484"/>
          </a:xfrm>
          <a:prstGeom prst="rect">
            <a:avLst/>
          </a:prstGeom>
          <a:solidFill>
            <a:schemeClr val="tx2">
              <a:lumMod val="75000"/>
            </a:schemeClr>
          </a:solidFill>
        </p:spPr>
        <p:txBody>
          <a:bodyPr wrap="square" rtlCol="0">
            <a:spAutoFit/>
          </a:bodyPr>
          <a:lstStyle/>
          <a:p>
            <a:r>
              <a:rPr lang="en-US" sz="1500" b="1" dirty="0">
                <a:solidFill>
                  <a:schemeClr val="bg1"/>
                </a:solidFill>
              </a:rPr>
              <a:t>You can use this form to complete your personal financial statement or upload a financial statement you already have by scanning and uploading that document</a:t>
            </a:r>
          </a:p>
        </p:txBody>
      </p:sp>
      <p:pic>
        <p:nvPicPr>
          <p:cNvPr id="9" name="Picture 8">
            <a:extLst>
              <a:ext uri="{FF2B5EF4-FFF2-40B4-BE49-F238E27FC236}">
                <a16:creationId xmlns:a16="http://schemas.microsoft.com/office/drawing/2014/main" id="{909C0BE1-7755-4261-B5A4-A5EE5EC1B160}"/>
              </a:ext>
            </a:extLst>
          </p:cNvPr>
          <p:cNvPicPr>
            <a:picLocks noChangeAspect="1"/>
          </p:cNvPicPr>
          <p:nvPr/>
        </p:nvPicPr>
        <p:blipFill>
          <a:blip r:embed="rId4"/>
          <a:stretch>
            <a:fillRect/>
          </a:stretch>
        </p:blipFill>
        <p:spPr>
          <a:xfrm>
            <a:off x="4996709" y="3472071"/>
            <a:ext cx="3063231" cy="2167826"/>
          </a:xfrm>
          <a:prstGeom prst="rect">
            <a:avLst/>
          </a:prstGeom>
        </p:spPr>
      </p:pic>
      <p:sp>
        <p:nvSpPr>
          <p:cNvPr id="12" name="Rectangle 11">
            <a:extLst>
              <a:ext uri="{FF2B5EF4-FFF2-40B4-BE49-F238E27FC236}">
                <a16:creationId xmlns:a16="http://schemas.microsoft.com/office/drawing/2014/main" id="{73F57843-0D25-421D-96FA-3B2ABDBD4E98}"/>
              </a:ext>
            </a:extLst>
          </p:cNvPr>
          <p:cNvSpPr/>
          <p:nvPr/>
        </p:nvSpPr>
        <p:spPr>
          <a:xfrm>
            <a:off x="3195955" y="3224205"/>
            <a:ext cx="1127502" cy="21282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3" name="TextBox 12">
            <a:extLst>
              <a:ext uri="{FF2B5EF4-FFF2-40B4-BE49-F238E27FC236}">
                <a16:creationId xmlns:a16="http://schemas.microsoft.com/office/drawing/2014/main" id="{6C03C32F-00F0-4FD4-95AB-D5478A1FE971}"/>
              </a:ext>
            </a:extLst>
          </p:cNvPr>
          <p:cNvSpPr txBox="1"/>
          <p:nvPr/>
        </p:nvSpPr>
        <p:spPr>
          <a:xfrm>
            <a:off x="5264894" y="2493034"/>
            <a:ext cx="3063231" cy="1015663"/>
          </a:xfrm>
          <a:prstGeom prst="rect">
            <a:avLst/>
          </a:prstGeom>
          <a:solidFill>
            <a:schemeClr val="tx2">
              <a:lumMod val="75000"/>
            </a:schemeClr>
          </a:solidFill>
        </p:spPr>
        <p:txBody>
          <a:bodyPr wrap="square" rtlCol="0">
            <a:spAutoFit/>
          </a:bodyPr>
          <a:lstStyle/>
          <a:p>
            <a:pPr algn="ctr"/>
            <a:r>
              <a:rPr lang="en-US" sz="1500" b="1" dirty="0">
                <a:solidFill>
                  <a:schemeClr val="bg1"/>
                </a:solidFill>
              </a:rPr>
              <a:t>If you indicated you have real estate you must complete this form, supplying additional information</a:t>
            </a:r>
          </a:p>
        </p:txBody>
      </p:sp>
      <p:cxnSp>
        <p:nvCxnSpPr>
          <p:cNvPr id="15" name="Straight Arrow Connector 14">
            <a:extLst>
              <a:ext uri="{FF2B5EF4-FFF2-40B4-BE49-F238E27FC236}">
                <a16:creationId xmlns:a16="http://schemas.microsoft.com/office/drawing/2014/main" id="{919DE483-1954-48FA-B738-503EC1B31F00}"/>
              </a:ext>
            </a:extLst>
          </p:cNvPr>
          <p:cNvCxnSpPr>
            <a:endCxn id="12" idx="3"/>
          </p:cNvCxnSpPr>
          <p:nvPr/>
        </p:nvCxnSpPr>
        <p:spPr>
          <a:xfrm flipH="1">
            <a:off x="4323457" y="3054135"/>
            <a:ext cx="1000211" cy="27648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786F5FF-B98E-4119-A8D5-818AC799B5BD}"/>
              </a:ext>
            </a:extLst>
          </p:cNvPr>
          <p:cNvCxnSpPr>
            <a:cxnSpLocks/>
          </p:cNvCxnSpPr>
          <p:nvPr/>
        </p:nvCxnSpPr>
        <p:spPr>
          <a:xfrm flipH="1">
            <a:off x="6551414" y="3468255"/>
            <a:ext cx="1" cy="27648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5752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EF2D61-A61E-4467-9B4E-9A8B9D12D25E}"/>
              </a:ext>
            </a:extLst>
          </p:cNvPr>
          <p:cNvSpPr>
            <a:spLocks noGrp="1"/>
          </p:cNvSpPr>
          <p:nvPr>
            <p:ph idx="1"/>
          </p:nvPr>
        </p:nvSpPr>
        <p:spPr>
          <a:xfrm>
            <a:off x="266700" y="1192152"/>
            <a:ext cx="8610600" cy="5208647"/>
          </a:xfrm>
        </p:spPr>
        <p:txBody>
          <a:bodyPr>
            <a:normAutofit lnSpcReduction="10000"/>
          </a:bodyPr>
          <a:lstStyle/>
          <a:p>
            <a:pPr marL="0" indent="0">
              <a:buFont typeface="Wingdings" panose="05000000000000000000" pitchFamily="2" charset="2"/>
              <a:buNone/>
              <a:defRPr/>
            </a:pPr>
            <a:r>
              <a:rPr lang="en-US" altLang="en-US" sz="2400" b="1" dirty="0">
                <a:solidFill>
                  <a:srgbClr val="000000"/>
                </a:solidFill>
                <a:latin typeface="Source Sans Pro" panose="020B0503030403020204" pitchFamily="34" charset="0"/>
                <a:ea typeface="Source Sans Pro" panose="020B0503030403020204" pitchFamily="34" charset="0"/>
              </a:rPr>
              <a:t>What businesses are eligible to apply?</a:t>
            </a:r>
          </a:p>
          <a:p>
            <a:pPr marL="0" indent="0">
              <a:buFont typeface="Wingdings" panose="05000000000000000000" pitchFamily="2" charset="2"/>
              <a:buNone/>
              <a:defRPr/>
            </a:pPr>
            <a:r>
              <a:rPr lang="en-US" altLang="en-US" sz="2400" dirty="0">
                <a:solidFill>
                  <a:srgbClr val="000000"/>
                </a:solidFill>
                <a:latin typeface="Source Sans Pro" panose="020B0503030403020204" pitchFamily="34" charset="0"/>
                <a:ea typeface="Source Sans Pro" panose="020B0503030403020204" pitchFamily="34" charset="0"/>
              </a:rPr>
              <a:t>SBA’s Economic Injury Disaster Loans (or working capital loans) are available to small businesses, small agricultural cooperatives, small aquaculture businesses and most private non-profit organizations</a:t>
            </a:r>
          </a:p>
          <a:p>
            <a:pPr marL="0" indent="0">
              <a:buFont typeface="Wingdings" panose="05000000000000000000" pitchFamily="2" charset="2"/>
              <a:buNone/>
              <a:defRPr/>
            </a:pPr>
            <a:endParaRPr lang="en-US" sz="2400" dirty="0">
              <a:solidFill>
                <a:srgbClr val="000000"/>
              </a:solidFill>
              <a:latin typeface="Source Sans Pro" panose="020B0503030403020204" pitchFamily="34" charset="0"/>
              <a:ea typeface="Source Sans Pro" panose="020B0503030403020204" pitchFamily="34" charset="0"/>
            </a:endParaRPr>
          </a:p>
          <a:p>
            <a:pPr marL="0" indent="0">
              <a:buFont typeface="Wingdings" panose="05000000000000000000" pitchFamily="2" charset="2"/>
              <a:buNone/>
              <a:defRPr/>
            </a:pPr>
            <a:r>
              <a:rPr lang="en-US" sz="2400" b="1" dirty="0">
                <a:solidFill>
                  <a:srgbClr val="000000"/>
                </a:solidFill>
                <a:latin typeface="Source Sans Pro" panose="020B0503030403020204" pitchFamily="34" charset="0"/>
                <a:ea typeface="Source Sans Pro" panose="020B0503030403020204" pitchFamily="34" charset="0"/>
              </a:rPr>
              <a:t>This includes:</a:t>
            </a:r>
          </a:p>
          <a:p>
            <a:pPr>
              <a:buFont typeface="Arial" panose="020B0604020202020204" pitchFamily="34" charset="0"/>
              <a:buChar char="•"/>
              <a:defRPr/>
            </a:pPr>
            <a:r>
              <a:rPr lang="en-US" sz="2400" dirty="0">
                <a:solidFill>
                  <a:srgbClr val="000000"/>
                </a:solidFill>
                <a:latin typeface="Source Sans Pro" panose="020B0503030403020204" pitchFamily="34" charset="0"/>
                <a:ea typeface="Source Sans Pro" panose="020B0503030403020204" pitchFamily="34" charset="0"/>
              </a:rPr>
              <a:t>Businesses directly affected by the disaster</a:t>
            </a:r>
          </a:p>
          <a:p>
            <a:pPr>
              <a:buFont typeface="Arial" panose="020B0604020202020204" pitchFamily="34" charset="0"/>
              <a:buChar char="•"/>
              <a:defRPr/>
            </a:pPr>
            <a:r>
              <a:rPr lang="en-US" sz="2400" dirty="0">
                <a:solidFill>
                  <a:srgbClr val="000000"/>
                </a:solidFill>
                <a:latin typeface="Source Sans Pro" panose="020B0503030403020204" pitchFamily="34" charset="0"/>
                <a:ea typeface="Source Sans Pro" panose="020B0503030403020204" pitchFamily="34" charset="0"/>
              </a:rPr>
              <a:t>Businesses that offer services directly related to the businesses in the declaration</a:t>
            </a:r>
          </a:p>
          <a:p>
            <a:pPr>
              <a:buFont typeface="Arial" panose="020B0604020202020204" pitchFamily="34" charset="0"/>
              <a:buChar char="•"/>
              <a:defRPr/>
            </a:pPr>
            <a:r>
              <a:rPr lang="en-US" sz="2400" dirty="0">
                <a:solidFill>
                  <a:srgbClr val="000000"/>
                </a:solidFill>
                <a:latin typeface="Source Sans Pro" panose="020B0503030403020204" pitchFamily="34" charset="0"/>
                <a:ea typeface="Source Sans Pro" panose="020B0503030403020204" pitchFamily="34" charset="0"/>
              </a:rPr>
              <a:t>Other businesses indirectly related the industry that are likely to be harmed by losses in their community</a:t>
            </a:r>
          </a:p>
          <a:p>
            <a:pPr marL="230188" indent="0">
              <a:buNone/>
              <a:defRPr/>
            </a:pPr>
            <a:r>
              <a:rPr lang="en-US" sz="2400" dirty="0">
                <a:solidFill>
                  <a:srgbClr val="000000"/>
                </a:solidFill>
                <a:latin typeface="Source Sans Pro" panose="020B0503030403020204" pitchFamily="34" charset="0"/>
                <a:ea typeface="Source Sans Pro" panose="020B0503030403020204" pitchFamily="34" charset="0"/>
              </a:rPr>
              <a:t>(Example: Manufacturer of widgets may be eligible as well as the wholesaler and retailer of the product.</a:t>
            </a:r>
            <a:endParaRPr lang="en-US" sz="2400" dirty="0">
              <a:latin typeface="Source Sans Pro" panose="020B0503030403020204" pitchFamily="34" charset="0"/>
              <a:ea typeface="Source Sans Pro" panose="020B0503030403020204" pitchFamily="34" charset="0"/>
            </a:endParaRPr>
          </a:p>
        </p:txBody>
      </p:sp>
      <p:sp>
        <p:nvSpPr>
          <p:cNvPr id="13317" name="Slide Number Placeholder 1">
            <a:extLst>
              <a:ext uri="{FF2B5EF4-FFF2-40B4-BE49-F238E27FC236}">
                <a16:creationId xmlns:a16="http://schemas.microsoft.com/office/drawing/2014/main" id="{10EAA879-9C7D-45FC-AAAB-91351F733E5B}"/>
              </a:ext>
            </a:extLst>
          </p:cNvPr>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545555"/>
                </a:solidFill>
                <a:latin typeface="Arial" panose="020B0604020202020204" pitchFamily="34" charset="0"/>
                <a:ea typeface="ＭＳ Ｐゴシック" panose="020B0600070205080204" pitchFamily="34" charset="-128"/>
              </a:defRPr>
            </a:lvl1pPr>
            <a:lvl2pPr marL="742950" indent="-285750" eaLnBrk="0" hangingPunct="0">
              <a:defRPr sz="2000">
                <a:solidFill>
                  <a:srgbClr val="545555"/>
                </a:solidFill>
                <a:latin typeface="Arial" panose="020B0604020202020204" pitchFamily="34" charset="0"/>
                <a:ea typeface="ＭＳ Ｐゴシック" panose="020B0600070205080204" pitchFamily="34" charset="-128"/>
              </a:defRPr>
            </a:lvl2pPr>
            <a:lvl3pPr marL="1143000" indent="-228600" eaLnBrk="0" hangingPunct="0">
              <a:defRPr sz="2000">
                <a:solidFill>
                  <a:srgbClr val="545555"/>
                </a:solidFill>
                <a:latin typeface="Arial" panose="020B0604020202020204" pitchFamily="34" charset="0"/>
                <a:ea typeface="ＭＳ Ｐゴシック" panose="020B0600070205080204" pitchFamily="34" charset="-128"/>
              </a:defRPr>
            </a:lvl3pPr>
            <a:lvl4pPr marL="1600200" indent="-228600" eaLnBrk="0" hangingPunct="0">
              <a:defRPr sz="2000">
                <a:solidFill>
                  <a:srgbClr val="545555"/>
                </a:solidFill>
                <a:latin typeface="Arial" panose="020B0604020202020204" pitchFamily="34" charset="0"/>
                <a:ea typeface="ＭＳ Ｐゴシック" panose="020B0600070205080204" pitchFamily="34" charset="-128"/>
              </a:defRPr>
            </a:lvl4pPr>
            <a:lvl5pPr marL="2057400" indent="-228600" eaLnBrk="0" hangingPunct="0">
              <a:defRPr sz="2000">
                <a:solidFill>
                  <a:srgbClr val="545555"/>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9pPr>
          </a:lstStyle>
          <a:p>
            <a:fld id="{2023FF12-7325-4023-99FA-AF094C99E745}" type="slidenum">
              <a:rPr lang="en-US" altLang="en-US" sz="1600">
                <a:solidFill>
                  <a:schemeClr val="bg1"/>
                </a:solidFill>
                <a:latin typeface="Arial Narrow" panose="020B0606020202030204" pitchFamily="34" charset="0"/>
              </a:rPr>
              <a:pPr/>
              <a:t>3</a:t>
            </a:fld>
            <a:endParaRPr lang="en-US" altLang="en-US" sz="1600" dirty="0">
              <a:solidFill>
                <a:schemeClr val="bg1"/>
              </a:solidFill>
              <a:latin typeface="Arial Narrow" panose="020B0606020202030204" pitchFamily="34" charset="0"/>
            </a:endParaRPr>
          </a:p>
        </p:txBody>
      </p:sp>
      <p:sp>
        <p:nvSpPr>
          <p:cNvPr id="8" name="Rectangle 2">
            <a:extLst>
              <a:ext uri="{FF2B5EF4-FFF2-40B4-BE49-F238E27FC236}">
                <a16:creationId xmlns:a16="http://schemas.microsoft.com/office/drawing/2014/main" id="{B4233B73-5789-411A-B6AE-1AAFC18B6E12}"/>
              </a:ext>
            </a:extLst>
          </p:cNvPr>
          <p:cNvSpPr>
            <a:spLocks noChangeArrowheads="1"/>
          </p:cNvSpPr>
          <p:nvPr/>
        </p:nvSpPr>
        <p:spPr bwMode="auto">
          <a:xfrm>
            <a:off x="419100" y="191042"/>
            <a:ext cx="8305800" cy="685800"/>
          </a:xfrm>
          <a:prstGeom prst="rect">
            <a:avLst/>
          </a:prstGeom>
          <a:noFill/>
          <a:ln w="9525">
            <a:noFill/>
            <a:miter lim="800000"/>
            <a:headEnd/>
            <a:tailEnd/>
          </a:ln>
        </p:spPr>
        <p:txBody>
          <a:bodyPr anchor="b"/>
          <a:lstStyle/>
          <a:p>
            <a:pPr>
              <a:defRPr/>
            </a:pPr>
            <a:r>
              <a:rPr lang="en-US" sz="3200" b="1" dirty="0">
                <a:solidFill>
                  <a:schemeClr val="tx1"/>
                </a:solidFill>
                <a:latin typeface="Source Sans Pro" panose="020B0503030403020204" pitchFamily="34" charset="0"/>
                <a:ea typeface="Source Sans Pro" panose="020B0503030403020204" pitchFamily="34" charset="0"/>
              </a:rPr>
              <a:t>SBA’s Economic Injury Disaster Loan Basics </a:t>
            </a:r>
            <a:endParaRPr lang="en-US" sz="3200" b="1" dirty="0">
              <a:solidFill>
                <a:schemeClr val="tx1"/>
              </a:solidFill>
              <a:latin typeface="Source Sans Pro" panose="020B0503030403020204" pitchFamily="34" charset="0"/>
              <a:ea typeface="Source Sans Pro" panose="020B0503030403020204" pitchFamily="34" charset="0"/>
              <a:cs typeface="Arial" pitchFamily="34" charset="0"/>
            </a:endParaRPr>
          </a:p>
        </p:txBody>
      </p:sp>
      <p:sp>
        <p:nvSpPr>
          <p:cNvPr id="6" name="Slide Number Placeholder 4">
            <a:extLst>
              <a:ext uri="{FF2B5EF4-FFF2-40B4-BE49-F238E27FC236}">
                <a16:creationId xmlns:a16="http://schemas.microsoft.com/office/drawing/2014/main" id="{031B5781-EEB6-46F0-BC7F-6A27FD1E5445}"/>
              </a:ext>
            </a:extLst>
          </p:cNvPr>
          <p:cNvSpPr txBox="1">
            <a:spLocks/>
          </p:cNvSpPr>
          <p:nvPr/>
        </p:nvSpPr>
        <p:spPr>
          <a:xfrm>
            <a:off x="6858000" y="6264275"/>
            <a:ext cx="20574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900" kern="1200">
                <a:solidFill>
                  <a:schemeClr val="tx1">
                    <a:tint val="75000"/>
                  </a:schemeClr>
                </a:solidFill>
                <a:latin typeface="Source Sans Pro" charset="0"/>
                <a:ea typeface="Source Sans Pro" charset="0"/>
                <a:cs typeface="Source Sans Pro" charset="0"/>
              </a:defRPr>
            </a:lvl1pPr>
            <a:lvl2pPr marL="4572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9pPr>
          </a:lstStyle>
          <a:p>
            <a:fld id="{71A14D94-EA6D-4964-92BE-3D7D358FD7CC}" type="slidenum">
              <a:rPr lang="en-US" altLang="en-US" smtClean="0"/>
              <a:pPr/>
              <a:t>3</a:t>
            </a:fld>
            <a:endParaRPr lang="en-US" altLang="en-US" dirty="0"/>
          </a:p>
        </p:txBody>
      </p:sp>
      <p:sp>
        <p:nvSpPr>
          <p:cNvPr id="7" name="Footer Placeholder 2">
            <a:extLst>
              <a:ext uri="{FF2B5EF4-FFF2-40B4-BE49-F238E27FC236}">
                <a16:creationId xmlns:a16="http://schemas.microsoft.com/office/drawing/2014/main" id="{9957F841-7A36-4E4A-9885-8FC13CFDCC24}"/>
              </a:ext>
            </a:extLst>
          </p:cNvPr>
          <p:cNvSpPr>
            <a:spLocks noGrp="1"/>
          </p:cNvSpPr>
          <p:nvPr>
            <p:ph type="ftr" sz="quarter" idx="11"/>
          </p:nvPr>
        </p:nvSpPr>
        <p:spPr>
          <a:xfrm>
            <a:off x="2552700" y="6313746"/>
            <a:ext cx="4038600" cy="365125"/>
          </a:xfrm>
        </p:spPr>
        <p:txBody>
          <a:bodyPr/>
          <a:lstStyle/>
          <a:p>
            <a:r>
              <a:rPr lang="en-US" dirty="0"/>
              <a:t>U.S. Small Business -Office of Disaster Assistance-Field Operations Center - East</a:t>
            </a:r>
          </a:p>
        </p:txBody>
      </p:sp>
    </p:spTree>
    <p:extLst>
      <p:ext uri="{BB962C8B-B14F-4D97-AF65-F5344CB8AC3E}">
        <p14:creationId xmlns:p14="http://schemas.microsoft.com/office/powerpoint/2010/main" val="305008"/>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38B6A-D226-4DC5-98BB-97BC0DCDD31B}"/>
              </a:ext>
            </a:extLst>
          </p:cNvPr>
          <p:cNvSpPr>
            <a:spLocks noGrp="1"/>
          </p:cNvSpPr>
          <p:nvPr>
            <p:ph type="title"/>
          </p:nvPr>
        </p:nvSpPr>
        <p:spPr/>
        <p:txBody>
          <a:bodyPr>
            <a:normAutofit/>
          </a:bodyPr>
          <a:lstStyle/>
          <a:p>
            <a:r>
              <a:rPr lang="en-US" sz="3200" dirty="0"/>
              <a:t>Personal Assets / Debits</a:t>
            </a:r>
          </a:p>
        </p:txBody>
      </p:sp>
      <p:sp>
        <p:nvSpPr>
          <p:cNvPr id="4" name="Slide Number Placeholder 3">
            <a:extLst>
              <a:ext uri="{FF2B5EF4-FFF2-40B4-BE49-F238E27FC236}">
                <a16:creationId xmlns:a16="http://schemas.microsoft.com/office/drawing/2014/main" id="{D057DE06-D385-4208-95AC-6EF6C9660F55}"/>
              </a:ext>
            </a:extLst>
          </p:cNvPr>
          <p:cNvSpPr>
            <a:spLocks noGrp="1"/>
          </p:cNvSpPr>
          <p:nvPr>
            <p:ph type="sldNum" sz="quarter" idx="12"/>
          </p:nvPr>
        </p:nvSpPr>
        <p:spPr/>
        <p:txBody>
          <a:bodyPr/>
          <a:lstStyle/>
          <a:p>
            <a:fld id="{B1AB44B9-F1EC-4F4B-88D4-413245C9CD3E}" type="slidenum">
              <a:rPr lang="en-US" smtClean="0"/>
              <a:t>30</a:t>
            </a:fld>
            <a:endParaRPr lang="en-US"/>
          </a:p>
        </p:txBody>
      </p:sp>
      <p:pic>
        <p:nvPicPr>
          <p:cNvPr id="6" name="Picture 5">
            <a:extLst>
              <a:ext uri="{FF2B5EF4-FFF2-40B4-BE49-F238E27FC236}">
                <a16:creationId xmlns:a16="http://schemas.microsoft.com/office/drawing/2014/main" id="{4A4BD3D6-645C-4A94-831C-AD1329C5F4C7}"/>
              </a:ext>
            </a:extLst>
          </p:cNvPr>
          <p:cNvPicPr>
            <a:picLocks noChangeAspect="1"/>
          </p:cNvPicPr>
          <p:nvPr/>
        </p:nvPicPr>
        <p:blipFill>
          <a:blip r:embed="rId2"/>
          <a:stretch>
            <a:fillRect/>
          </a:stretch>
        </p:blipFill>
        <p:spPr>
          <a:xfrm>
            <a:off x="1357405" y="1806630"/>
            <a:ext cx="3643370" cy="3474442"/>
          </a:xfrm>
          <a:prstGeom prst="rect">
            <a:avLst/>
          </a:prstGeom>
        </p:spPr>
      </p:pic>
      <p:pic>
        <p:nvPicPr>
          <p:cNvPr id="7" name="Picture 6">
            <a:extLst>
              <a:ext uri="{FF2B5EF4-FFF2-40B4-BE49-F238E27FC236}">
                <a16:creationId xmlns:a16="http://schemas.microsoft.com/office/drawing/2014/main" id="{57C7ECC8-6CB1-4894-955C-D2C5F35969FB}"/>
              </a:ext>
            </a:extLst>
          </p:cNvPr>
          <p:cNvPicPr>
            <a:picLocks noChangeAspect="1"/>
          </p:cNvPicPr>
          <p:nvPr/>
        </p:nvPicPr>
        <p:blipFill>
          <a:blip r:embed="rId3"/>
          <a:stretch>
            <a:fillRect/>
          </a:stretch>
        </p:blipFill>
        <p:spPr>
          <a:xfrm>
            <a:off x="5288797" y="1806630"/>
            <a:ext cx="3308029" cy="3395964"/>
          </a:xfrm>
          <a:prstGeom prst="rect">
            <a:avLst/>
          </a:prstGeom>
        </p:spPr>
      </p:pic>
      <p:sp>
        <p:nvSpPr>
          <p:cNvPr id="8" name="TextBox 7">
            <a:extLst>
              <a:ext uri="{FF2B5EF4-FFF2-40B4-BE49-F238E27FC236}">
                <a16:creationId xmlns:a16="http://schemas.microsoft.com/office/drawing/2014/main" id="{180E47D0-DB8A-4859-A9E1-9E715A966D81}"/>
              </a:ext>
            </a:extLst>
          </p:cNvPr>
          <p:cNvSpPr txBox="1"/>
          <p:nvPr/>
        </p:nvSpPr>
        <p:spPr>
          <a:xfrm>
            <a:off x="127861" y="2031247"/>
            <a:ext cx="1046136" cy="2862322"/>
          </a:xfrm>
          <a:prstGeom prst="rect">
            <a:avLst/>
          </a:prstGeom>
          <a:solidFill>
            <a:schemeClr val="tx2">
              <a:lumMod val="75000"/>
            </a:schemeClr>
          </a:solidFill>
        </p:spPr>
        <p:txBody>
          <a:bodyPr wrap="square" rtlCol="0">
            <a:spAutoFit/>
          </a:bodyPr>
          <a:lstStyle/>
          <a:p>
            <a:r>
              <a:rPr lang="en-US" sz="1500" b="1" dirty="0">
                <a:solidFill>
                  <a:schemeClr val="bg1"/>
                </a:solidFill>
              </a:rPr>
              <a:t>The applicant and any partner would need to provide information on assets and debits</a:t>
            </a:r>
          </a:p>
        </p:txBody>
      </p:sp>
    </p:spTree>
    <p:extLst>
      <p:ext uri="{BB962C8B-B14F-4D97-AF65-F5344CB8AC3E}">
        <p14:creationId xmlns:p14="http://schemas.microsoft.com/office/powerpoint/2010/main" val="17970980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3CAAA-8D04-4019-8318-DF4CC0060C03}"/>
              </a:ext>
            </a:extLst>
          </p:cNvPr>
          <p:cNvSpPr>
            <a:spLocks noGrp="1"/>
          </p:cNvSpPr>
          <p:nvPr>
            <p:ph type="title"/>
          </p:nvPr>
        </p:nvSpPr>
        <p:spPr/>
        <p:txBody>
          <a:bodyPr>
            <a:normAutofit/>
          </a:bodyPr>
          <a:lstStyle/>
          <a:p>
            <a:r>
              <a:rPr lang="en-US" sz="3200" dirty="0"/>
              <a:t>Schedule of Liabilities – SBA form 2202</a:t>
            </a:r>
          </a:p>
        </p:txBody>
      </p:sp>
      <p:sp>
        <p:nvSpPr>
          <p:cNvPr id="4" name="Slide Number Placeholder 3">
            <a:extLst>
              <a:ext uri="{FF2B5EF4-FFF2-40B4-BE49-F238E27FC236}">
                <a16:creationId xmlns:a16="http://schemas.microsoft.com/office/drawing/2014/main" id="{C5A3FC96-B2F9-4AFB-BCC3-7F516CB184FB}"/>
              </a:ext>
            </a:extLst>
          </p:cNvPr>
          <p:cNvSpPr>
            <a:spLocks noGrp="1"/>
          </p:cNvSpPr>
          <p:nvPr>
            <p:ph type="sldNum" sz="quarter" idx="12"/>
          </p:nvPr>
        </p:nvSpPr>
        <p:spPr/>
        <p:txBody>
          <a:bodyPr/>
          <a:lstStyle/>
          <a:p>
            <a:fld id="{B1AB44B9-F1EC-4F4B-88D4-413245C9CD3E}" type="slidenum">
              <a:rPr lang="en-US" smtClean="0"/>
              <a:t>31</a:t>
            </a:fld>
            <a:endParaRPr lang="en-US"/>
          </a:p>
        </p:txBody>
      </p:sp>
      <p:pic>
        <p:nvPicPr>
          <p:cNvPr id="6" name="Picture 5">
            <a:extLst>
              <a:ext uri="{FF2B5EF4-FFF2-40B4-BE49-F238E27FC236}">
                <a16:creationId xmlns:a16="http://schemas.microsoft.com/office/drawing/2014/main" id="{593FC221-CCEE-45D4-85EA-714C75E53FB2}"/>
              </a:ext>
            </a:extLst>
          </p:cNvPr>
          <p:cNvPicPr>
            <a:picLocks noChangeAspect="1"/>
          </p:cNvPicPr>
          <p:nvPr/>
        </p:nvPicPr>
        <p:blipFill>
          <a:blip r:embed="rId2"/>
          <a:stretch>
            <a:fillRect/>
          </a:stretch>
        </p:blipFill>
        <p:spPr>
          <a:xfrm>
            <a:off x="1877218" y="2088231"/>
            <a:ext cx="5694364" cy="607304"/>
          </a:xfrm>
          <a:prstGeom prst="rect">
            <a:avLst/>
          </a:prstGeom>
        </p:spPr>
      </p:pic>
      <p:pic>
        <p:nvPicPr>
          <p:cNvPr id="7" name="Picture 6">
            <a:extLst>
              <a:ext uri="{FF2B5EF4-FFF2-40B4-BE49-F238E27FC236}">
                <a16:creationId xmlns:a16="http://schemas.microsoft.com/office/drawing/2014/main" id="{9543B0EF-0DAB-45E8-9299-A042DF8ABD03}"/>
              </a:ext>
            </a:extLst>
          </p:cNvPr>
          <p:cNvPicPr>
            <a:picLocks noChangeAspect="1"/>
          </p:cNvPicPr>
          <p:nvPr/>
        </p:nvPicPr>
        <p:blipFill>
          <a:blip r:embed="rId3"/>
          <a:stretch>
            <a:fillRect/>
          </a:stretch>
        </p:blipFill>
        <p:spPr>
          <a:xfrm>
            <a:off x="2286000" y="2695535"/>
            <a:ext cx="5019234" cy="3703568"/>
          </a:xfrm>
          <a:prstGeom prst="rect">
            <a:avLst/>
          </a:prstGeom>
        </p:spPr>
      </p:pic>
      <p:sp>
        <p:nvSpPr>
          <p:cNvPr id="8" name="Rectangle 7">
            <a:extLst>
              <a:ext uri="{FF2B5EF4-FFF2-40B4-BE49-F238E27FC236}">
                <a16:creationId xmlns:a16="http://schemas.microsoft.com/office/drawing/2014/main" id="{F3E7F387-A52D-4D45-80B2-06072FA436C6}"/>
              </a:ext>
            </a:extLst>
          </p:cNvPr>
          <p:cNvSpPr/>
          <p:nvPr/>
        </p:nvSpPr>
        <p:spPr>
          <a:xfrm>
            <a:off x="2438400" y="1308019"/>
            <a:ext cx="4572000" cy="784830"/>
          </a:xfrm>
          <a:prstGeom prst="rect">
            <a:avLst/>
          </a:prstGeom>
          <a:solidFill>
            <a:schemeClr val="tx2">
              <a:lumMod val="75000"/>
            </a:schemeClr>
          </a:solidFill>
        </p:spPr>
        <p:txBody>
          <a:bodyPr>
            <a:spAutoFit/>
          </a:bodyPr>
          <a:lstStyle/>
          <a:p>
            <a:pPr algn="ctr"/>
            <a:r>
              <a:rPr lang="en-US" sz="1500" b="1" dirty="0">
                <a:solidFill>
                  <a:schemeClr val="bg1"/>
                </a:solidFill>
              </a:rPr>
              <a:t>Applicant would click on Schedule of Liabilities and either complete the SBA form or upload the applicant’s document</a:t>
            </a:r>
          </a:p>
        </p:txBody>
      </p:sp>
    </p:spTree>
    <p:extLst>
      <p:ext uri="{BB962C8B-B14F-4D97-AF65-F5344CB8AC3E}">
        <p14:creationId xmlns:p14="http://schemas.microsoft.com/office/powerpoint/2010/main" val="29157823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596FC-73D2-4951-B6B2-67B5B447B637}"/>
              </a:ext>
            </a:extLst>
          </p:cNvPr>
          <p:cNvSpPr>
            <a:spLocks noGrp="1"/>
          </p:cNvSpPr>
          <p:nvPr>
            <p:ph type="title"/>
          </p:nvPr>
        </p:nvSpPr>
        <p:spPr/>
        <p:txBody>
          <a:bodyPr>
            <a:normAutofit/>
          </a:bodyPr>
          <a:lstStyle/>
          <a:p>
            <a:r>
              <a:rPr lang="en-US" sz="3200" dirty="0"/>
              <a:t>Business Losses</a:t>
            </a:r>
          </a:p>
        </p:txBody>
      </p:sp>
      <p:sp>
        <p:nvSpPr>
          <p:cNvPr id="4" name="Slide Number Placeholder 3">
            <a:extLst>
              <a:ext uri="{FF2B5EF4-FFF2-40B4-BE49-F238E27FC236}">
                <a16:creationId xmlns:a16="http://schemas.microsoft.com/office/drawing/2014/main" id="{DB7ED6FE-E4B5-4810-A8F1-07044632A9F5}"/>
              </a:ext>
            </a:extLst>
          </p:cNvPr>
          <p:cNvSpPr>
            <a:spLocks noGrp="1"/>
          </p:cNvSpPr>
          <p:nvPr>
            <p:ph type="sldNum" sz="quarter" idx="12"/>
          </p:nvPr>
        </p:nvSpPr>
        <p:spPr/>
        <p:txBody>
          <a:bodyPr/>
          <a:lstStyle/>
          <a:p>
            <a:pPr defTabSz="685800" fontAlgn="auto">
              <a:spcBef>
                <a:spcPts val="0"/>
              </a:spcBef>
              <a:spcAft>
                <a:spcPts val="0"/>
              </a:spcAft>
              <a:defRPr/>
            </a:pPr>
            <a:fld id="{9C006D82-50E7-4C97-B46D-9AE61BEAB6B4}" type="slidenum">
              <a:rPr lang="en-US">
                <a:solidFill>
                  <a:srgbClr val="1B1E29">
                    <a:tint val="75000"/>
                  </a:srgbClr>
                </a:solidFill>
              </a:rPr>
              <a:pPr defTabSz="685800" fontAlgn="auto">
                <a:spcBef>
                  <a:spcPts val="0"/>
                </a:spcBef>
                <a:spcAft>
                  <a:spcPts val="0"/>
                </a:spcAft>
                <a:defRPr/>
              </a:pPr>
              <a:t>32</a:t>
            </a:fld>
            <a:endParaRPr lang="en-US" dirty="0">
              <a:solidFill>
                <a:srgbClr val="1B1E29">
                  <a:tint val="75000"/>
                </a:srgbClr>
              </a:solidFill>
            </a:endParaRPr>
          </a:p>
        </p:txBody>
      </p:sp>
      <p:pic>
        <p:nvPicPr>
          <p:cNvPr id="8" name="Content Placeholder 7">
            <a:extLst>
              <a:ext uri="{FF2B5EF4-FFF2-40B4-BE49-F238E27FC236}">
                <a16:creationId xmlns:a16="http://schemas.microsoft.com/office/drawing/2014/main" id="{A5643CA0-E867-490D-A107-BFE363C9B458}"/>
              </a:ext>
            </a:extLst>
          </p:cNvPr>
          <p:cNvPicPr>
            <a:picLocks noGrp="1" noChangeAspect="1"/>
          </p:cNvPicPr>
          <p:nvPr>
            <p:ph idx="1"/>
          </p:nvPr>
        </p:nvPicPr>
        <p:blipFill>
          <a:blip r:embed="rId2"/>
          <a:stretch>
            <a:fillRect/>
          </a:stretch>
        </p:blipFill>
        <p:spPr>
          <a:xfrm>
            <a:off x="2348542" y="1028618"/>
            <a:ext cx="6422589" cy="4914982"/>
          </a:xfrm>
          <a:prstGeom prst="rect">
            <a:avLst/>
          </a:prstGeom>
        </p:spPr>
      </p:pic>
      <p:sp>
        <p:nvSpPr>
          <p:cNvPr id="9" name="TextBox 8">
            <a:extLst>
              <a:ext uri="{FF2B5EF4-FFF2-40B4-BE49-F238E27FC236}">
                <a16:creationId xmlns:a16="http://schemas.microsoft.com/office/drawing/2014/main" id="{FB5C61A7-6A29-48BC-BF1B-44992077CC3B}"/>
              </a:ext>
            </a:extLst>
          </p:cNvPr>
          <p:cNvSpPr txBox="1"/>
          <p:nvPr/>
        </p:nvSpPr>
        <p:spPr>
          <a:xfrm>
            <a:off x="290090" y="2248406"/>
            <a:ext cx="2058452" cy="1546577"/>
          </a:xfrm>
          <a:prstGeom prst="rect">
            <a:avLst/>
          </a:prstGeom>
          <a:solidFill>
            <a:schemeClr val="tx2"/>
          </a:solidFill>
        </p:spPr>
        <p:txBody>
          <a:bodyPr wrap="square" rtlCol="0">
            <a:spAutoFit/>
          </a:bodyPr>
          <a:lstStyle/>
          <a:p>
            <a:pPr defTabSz="685800" fontAlgn="auto">
              <a:spcBef>
                <a:spcPts val="0"/>
              </a:spcBef>
              <a:spcAft>
                <a:spcPts val="0"/>
              </a:spcAft>
              <a:defRPr/>
            </a:pPr>
            <a:r>
              <a:rPr lang="en-US" sz="1350" dirty="0">
                <a:solidFill>
                  <a:srgbClr val="FFFFFF"/>
                </a:solidFill>
                <a:latin typeface="Calibri"/>
                <a:ea typeface="+mn-ea"/>
              </a:rPr>
              <a:t>A Sole-Proprietor will use “Sole-Proprietor”  - All other business will select the appropriate type of organization. Also be sure to select “Economic Injury” (EIDL).</a:t>
            </a:r>
          </a:p>
        </p:txBody>
      </p:sp>
    </p:spTree>
    <p:extLst>
      <p:ext uri="{BB962C8B-B14F-4D97-AF65-F5344CB8AC3E}">
        <p14:creationId xmlns:p14="http://schemas.microsoft.com/office/powerpoint/2010/main" val="38045789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1C830-4F43-4670-A929-5AD04D6A46C8}"/>
              </a:ext>
            </a:extLst>
          </p:cNvPr>
          <p:cNvSpPr>
            <a:spLocks noGrp="1"/>
          </p:cNvSpPr>
          <p:nvPr>
            <p:ph type="title"/>
          </p:nvPr>
        </p:nvSpPr>
        <p:spPr/>
        <p:txBody>
          <a:bodyPr>
            <a:normAutofit/>
          </a:bodyPr>
          <a:lstStyle/>
          <a:p>
            <a:r>
              <a:rPr lang="en-US" sz="3200" dirty="0"/>
              <a:t>Uploaded 4506T</a:t>
            </a:r>
          </a:p>
        </p:txBody>
      </p:sp>
      <p:sp>
        <p:nvSpPr>
          <p:cNvPr id="4" name="Slide Number Placeholder 3">
            <a:extLst>
              <a:ext uri="{FF2B5EF4-FFF2-40B4-BE49-F238E27FC236}">
                <a16:creationId xmlns:a16="http://schemas.microsoft.com/office/drawing/2014/main" id="{38A754F5-ADAD-46E1-9B37-3F65AED76017}"/>
              </a:ext>
            </a:extLst>
          </p:cNvPr>
          <p:cNvSpPr>
            <a:spLocks noGrp="1"/>
          </p:cNvSpPr>
          <p:nvPr>
            <p:ph type="sldNum" sz="quarter" idx="12"/>
          </p:nvPr>
        </p:nvSpPr>
        <p:spPr/>
        <p:txBody>
          <a:bodyPr/>
          <a:lstStyle/>
          <a:p>
            <a:fld id="{B1AB44B9-F1EC-4F4B-88D4-413245C9CD3E}" type="slidenum">
              <a:rPr lang="en-US" smtClean="0"/>
              <a:t>33</a:t>
            </a:fld>
            <a:endParaRPr lang="en-US"/>
          </a:p>
        </p:txBody>
      </p:sp>
      <p:pic>
        <p:nvPicPr>
          <p:cNvPr id="6" name="Picture 5">
            <a:extLst>
              <a:ext uri="{FF2B5EF4-FFF2-40B4-BE49-F238E27FC236}">
                <a16:creationId xmlns:a16="http://schemas.microsoft.com/office/drawing/2014/main" id="{E3A25CB7-8581-41A7-A152-66FE24FEE4A5}"/>
              </a:ext>
            </a:extLst>
          </p:cNvPr>
          <p:cNvPicPr>
            <a:picLocks noChangeAspect="1"/>
          </p:cNvPicPr>
          <p:nvPr/>
        </p:nvPicPr>
        <p:blipFill>
          <a:blip r:embed="rId2"/>
          <a:stretch>
            <a:fillRect/>
          </a:stretch>
        </p:blipFill>
        <p:spPr>
          <a:xfrm>
            <a:off x="323625" y="1826972"/>
            <a:ext cx="3692985" cy="2975900"/>
          </a:xfrm>
          <a:prstGeom prst="rect">
            <a:avLst/>
          </a:prstGeom>
        </p:spPr>
      </p:pic>
      <p:pic>
        <p:nvPicPr>
          <p:cNvPr id="7" name="Picture 6">
            <a:extLst>
              <a:ext uri="{FF2B5EF4-FFF2-40B4-BE49-F238E27FC236}">
                <a16:creationId xmlns:a16="http://schemas.microsoft.com/office/drawing/2014/main" id="{871A35E0-C822-4B7E-9765-EA65FB1624B9}"/>
              </a:ext>
            </a:extLst>
          </p:cNvPr>
          <p:cNvPicPr>
            <a:picLocks noChangeAspect="1"/>
          </p:cNvPicPr>
          <p:nvPr/>
        </p:nvPicPr>
        <p:blipFill>
          <a:blip r:embed="rId3"/>
          <a:stretch>
            <a:fillRect/>
          </a:stretch>
        </p:blipFill>
        <p:spPr>
          <a:xfrm>
            <a:off x="3238637" y="2674340"/>
            <a:ext cx="3777509" cy="2910614"/>
          </a:xfrm>
          <a:prstGeom prst="rect">
            <a:avLst/>
          </a:prstGeom>
        </p:spPr>
      </p:pic>
      <p:sp>
        <p:nvSpPr>
          <p:cNvPr id="8" name="TextBox 7">
            <a:extLst>
              <a:ext uri="{FF2B5EF4-FFF2-40B4-BE49-F238E27FC236}">
                <a16:creationId xmlns:a16="http://schemas.microsoft.com/office/drawing/2014/main" id="{BE244481-84C2-4B26-B54E-3155CD818183}"/>
              </a:ext>
            </a:extLst>
          </p:cNvPr>
          <p:cNvSpPr txBox="1"/>
          <p:nvPr/>
        </p:nvSpPr>
        <p:spPr>
          <a:xfrm>
            <a:off x="7270499" y="1219200"/>
            <a:ext cx="1340101" cy="5170646"/>
          </a:xfrm>
          <a:prstGeom prst="rect">
            <a:avLst/>
          </a:prstGeom>
          <a:solidFill>
            <a:schemeClr val="tx2">
              <a:lumMod val="75000"/>
            </a:schemeClr>
          </a:solidFill>
        </p:spPr>
        <p:txBody>
          <a:bodyPr wrap="square" rtlCol="0">
            <a:spAutoFit/>
          </a:bodyPr>
          <a:lstStyle/>
          <a:p>
            <a:r>
              <a:rPr lang="en-US" sz="1500" b="1" dirty="0">
                <a:solidFill>
                  <a:schemeClr val="bg1"/>
                </a:solidFill>
              </a:rPr>
              <a:t>The 4506T can be uploaded once the form is printed and signed.  You would need to save a copy on your desktop, once saved browse find the document and upload.</a:t>
            </a:r>
          </a:p>
          <a:p>
            <a:endParaRPr lang="en-US" sz="1500" b="1" dirty="0">
              <a:solidFill>
                <a:schemeClr val="bg1"/>
              </a:solidFill>
            </a:endParaRPr>
          </a:p>
          <a:p>
            <a:r>
              <a:rPr lang="en-US" sz="1500" b="1" dirty="0">
                <a:solidFill>
                  <a:schemeClr val="bg1"/>
                </a:solidFill>
              </a:rPr>
              <a:t>You could also opt to deliver offline</a:t>
            </a:r>
          </a:p>
        </p:txBody>
      </p:sp>
    </p:spTree>
    <p:extLst>
      <p:ext uri="{BB962C8B-B14F-4D97-AF65-F5344CB8AC3E}">
        <p14:creationId xmlns:p14="http://schemas.microsoft.com/office/powerpoint/2010/main" val="870764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3A00E-0B75-48AB-9897-C005FAAE2A61}"/>
              </a:ext>
            </a:extLst>
          </p:cNvPr>
          <p:cNvSpPr>
            <a:spLocks noGrp="1"/>
          </p:cNvSpPr>
          <p:nvPr>
            <p:ph type="title"/>
          </p:nvPr>
        </p:nvSpPr>
        <p:spPr/>
        <p:txBody>
          <a:bodyPr>
            <a:normAutofit/>
          </a:bodyPr>
          <a:lstStyle/>
          <a:p>
            <a:r>
              <a:rPr lang="en-US" sz="3200" dirty="0"/>
              <a:t>Electronically file 4506T</a:t>
            </a:r>
          </a:p>
        </p:txBody>
      </p:sp>
      <p:sp>
        <p:nvSpPr>
          <p:cNvPr id="4" name="Slide Number Placeholder 3">
            <a:extLst>
              <a:ext uri="{FF2B5EF4-FFF2-40B4-BE49-F238E27FC236}">
                <a16:creationId xmlns:a16="http://schemas.microsoft.com/office/drawing/2014/main" id="{F51D64AB-0203-4841-990F-6F487287CA19}"/>
              </a:ext>
            </a:extLst>
          </p:cNvPr>
          <p:cNvSpPr>
            <a:spLocks noGrp="1"/>
          </p:cNvSpPr>
          <p:nvPr>
            <p:ph type="sldNum" sz="quarter" idx="12"/>
          </p:nvPr>
        </p:nvSpPr>
        <p:spPr/>
        <p:txBody>
          <a:bodyPr/>
          <a:lstStyle/>
          <a:p>
            <a:fld id="{B1AB44B9-F1EC-4F4B-88D4-413245C9CD3E}" type="slidenum">
              <a:rPr lang="en-US" smtClean="0"/>
              <a:t>34</a:t>
            </a:fld>
            <a:endParaRPr lang="en-US"/>
          </a:p>
        </p:txBody>
      </p:sp>
      <p:pic>
        <p:nvPicPr>
          <p:cNvPr id="6" name="Picture 5">
            <a:extLst>
              <a:ext uri="{FF2B5EF4-FFF2-40B4-BE49-F238E27FC236}">
                <a16:creationId xmlns:a16="http://schemas.microsoft.com/office/drawing/2014/main" id="{B4F2CECC-6D82-4DF8-A6FE-8A3E4C6C556F}"/>
              </a:ext>
            </a:extLst>
          </p:cNvPr>
          <p:cNvPicPr>
            <a:picLocks noChangeAspect="1"/>
          </p:cNvPicPr>
          <p:nvPr/>
        </p:nvPicPr>
        <p:blipFill>
          <a:blip r:embed="rId2"/>
          <a:stretch>
            <a:fillRect/>
          </a:stretch>
        </p:blipFill>
        <p:spPr>
          <a:xfrm>
            <a:off x="468874" y="2546415"/>
            <a:ext cx="3877924" cy="3093481"/>
          </a:xfrm>
          <a:prstGeom prst="rect">
            <a:avLst/>
          </a:prstGeom>
        </p:spPr>
      </p:pic>
      <p:pic>
        <p:nvPicPr>
          <p:cNvPr id="7" name="Picture 6">
            <a:extLst>
              <a:ext uri="{FF2B5EF4-FFF2-40B4-BE49-F238E27FC236}">
                <a16:creationId xmlns:a16="http://schemas.microsoft.com/office/drawing/2014/main" id="{F80C8D75-703B-40EA-81EB-C08C09A7988E}"/>
              </a:ext>
            </a:extLst>
          </p:cNvPr>
          <p:cNvPicPr>
            <a:picLocks noChangeAspect="1"/>
          </p:cNvPicPr>
          <p:nvPr/>
        </p:nvPicPr>
        <p:blipFill>
          <a:blip r:embed="rId3"/>
          <a:stretch>
            <a:fillRect/>
          </a:stretch>
        </p:blipFill>
        <p:spPr>
          <a:xfrm>
            <a:off x="304800" y="1806673"/>
            <a:ext cx="4041998" cy="653853"/>
          </a:xfrm>
          <a:prstGeom prst="rect">
            <a:avLst/>
          </a:prstGeom>
        </p:spPr>
      </p:pic>
      <p:sp>
        <p:nvSpPr>
          <p:cNvPr id="8" name="Rectangle 7">
            <a:extLst>
              <a:ext uri="{FF2B5EF4-FFF2-40B4-BE49-F238E27FC236}">
                <a16:creationId xmlns:a16="http://schemas.microsoft.com/office/drawing/2014/main" id="{C8334760-58FD-410C-A885-0B0E64F0AB65}"/>
              </a:ext>
            </a:extLst>
          </p:cNvPr>
          <p:cNvSpPr/>
          <p:nvPr/>
        </p:nvSpPr>
        <p:spPr>
          <a:xfrm>
            <a:off x="2438400" y="1127518"/>
            <a:ext cx="4643515" cy="323165"/>
          </a:xfrm>
          <a:prstGeom prst="rect">
            <a:avLst/>
          </a:prstGeom>
          <a:solidFill>
            <a:schemeClr val="tx2">
              <a:lumMod val="75000"/>
            </a:schemeClr>
          </a:solidFill>
        </p:spPr>
        <p:txBody>
          <a:bodyPr wrap="none">
            <a:spAutoFit/>
          </a:bodyPr>
          <a:lstStyle/>
          <a:p>
            <a:pPr lvl="0"/>
            <a:r>
              <a:rPr lang="en-US" sz="1500" b="1" dirty="0">
                <a:solidFill>
                  <a:schemeClr val="bg1"/>
                </a:solidFill>
              </a:rPr>
              <a:t>Each Applicant and Partner must submit a 4506T</a:t>
            </a:r>
          </a:p>
        </p:txBody>
      </p:sp>
      <p:pic>
        <p:nvPicPr>
          <p:cNvPr id="9" name="Picture 8">
            <a:extLst>
              <a:ext uri="{FF2B5EF4-FFF2-40B4-BE49-F238E27FC236}">
                <a16:creationId xmlns:a16="http://schemas.microsoft.com/office/drawing/2014/main" id="{0311501F-0A0A-4641-830D-381CDB222E3B}"/>
              </a:ext>
            </a:extLst>
          </p:cNvPr>
          <p:cNvPicPr>
            <a:picLocks noChangeAspect="1"/>
          </p:cNvPicPr>
          <p:nvPr/>
        </p:nvPicPr>
        <p:blipFill>
          <a:blip r:embed="rId4"/>
          <a:stretch>
            <a:fillRect/>
          </a:stretch>
        </p:blipFill>
        <p:spPr>
          <a:xfrm>
            <a:off x="4562942" y="2133600"/>
            <a:ext cx="4194496" cy="3506297"/>
          </a:xfrm>
          <a:prstGeom prst="rect">
            <a:avLst/>
          </a:prstGeom>
        </p:spPr>
      </p:pic>
    </p:spTree>
    <p:extLst>
      <p:ext uri="{BB962C8B-B14F-4D97-AF65-F5344CB8AC3E}">
        <p14:creationId xmlns:p14="http://schemas.microsoft.com/office/powerpoint/2010/main" val="19583099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82852-FB21-4650-810F-A71FF477347C}"/>
              </a:ext>
            </a:extLst>
          </p:cNvPr>
          <p:cNvSpPr>
            <a:spLocks noGrp="1"/>
          </p:cNvSpPr>
          <p:nvPr>
            <p:ph type="title"/>
          </p:nvPr>
        </p:nvSpPr>
        <p:spPr/>
        <p:txBody>
          <a:bodyPr>
            <a:normAutofit/>
          </a:bodyPr>
          <a:lstStyle/>
          <a:p>
            <a:r>
              <a:rPr lang="en-US" sz="3200" dirty="0"/>
              <a:t>4506T Uploaded Successful</a:t>
            </a:r>
          </a:p>
        </p:txBody>
      </p:sp>
      <p:sp>
        <p:nvSpPr>
          <p:cNvPr id="4" name="Slide Number Placeholder 3">
            <a:extLst>
              <a:ext uri="{FF2B5EF4-FFF2-40B4-BE49-F238E27FC236}">
                <a16:creationId xmlns:a16="http://schemas.microsoft.com/office/drawing/2014/main" id="{80DA8130-26C5-4FA5-BB05-4B1A549F87A1}"/>
              </a:ext>
            </a:extLst>
          </p:cNvPr>
          <p:cNvSpPr>
            <a:spLocks noGrp="1"/>
          </p:cNvSpPr>
          <p:nvPr>
            <p:ph type="sldNum" sz="quarter" idx="12"/>
          </p:nvPr>
        </p:nvSpPr>
        <p:spPr/>
        <p:txBody>
          <a:bodyPr/>
          <a:lstStyle/>
          <a:p>
            <a:fld id="{B1AB44B9-F1EC-4F4B-88D4-413245C9CD3E}" type="slidenum">
              <a:rPr lang="en-US" smtClean="0"/>
              <a:t>35</a:t>
            </a:fld>
            <a:endParaRPr lang="en-US"/>
          </a:p>
        </p:txBody>
      </p:sp>
      <p:sp>
        <p:nvSpPr>
          <p:cNvPr id="5" name="Subtitle 4">
            <a:extLst>
              <a:ext uri="{FF2B5EF4-FFF2-40B4-BE49-F238E27FC236}">
                <a16:creationId xmlns:a16="http://schemas.microsoft.com/office/drawing/2014/main" id="{6B61494F-864D-495A-ABA7-E64F41E8B652}"/>
              </a:ext>
            </a:extLst>
          </p:cNvPr>
          <p:cNvSpPr>
            <a:spLocks noGrp="1"/>
          </p:cNvSpPr>
          <p:nvPr>
            <p:ph type="subTitle" idx="13"/>
          </p:nvPr>
        </p:nvSpPr>
        <p:spPr/>
        <p:txBody>
          <a:bodyPr/>
          <a:lstStyle/>
          <a:p>
            <a:r>
              <a:rPr lang="en-US" dirty="0"/>
              <a:t> </a:t>
            </a:r>
          </a:p>
        </p:txBody>
      </p:sp>
      <p:pic>
        <p:nvPicPr>
          <p:cNvPr id="6" name="Picture 5">
            <a:extLst>
              <a:ext uri="{FF2B5EF4-FFF2-40B4-BE49-F238E27FC236}">
                <a16:creationId xmlns:a16="http://schemas.microsoft.com/office/drawing/2014/main" id="{D39EC195-0C2C-4479-BD59-E1433AD1C3A7}"/>
              </a:ext>
            </a:extLst>
          </p:cNvPr>
          <p:cNvPicPr>
            <a:picLocks noChangeAspect="1"/>
          </p:cNvPicPr>
          <p:nvPr/>
        </p:nvPicPr>
        <p:blipFill>
          <a:blip r:embed="rId2"/>
          <a:stretch>
            <a:fillRect/>
          </a:stretch>
        </p:blipFill>
        <p:spPr>
          <a:xfrm>
            <a:off x="628650" y="1764081"/>
            <a:ext cx="3831221" cy="2867451"/>
          </a:xfrm>
          <a:prstGeom prst="rect">
            <a:avLst/>
          </a:prstGeom>
        </p:spPr>
      </p:pic>
      <p:pic>
        <p:nvPicPr>
          <p:cNvPr id="7" name="Picture 6">
            <a:extLst>
              <a:ext uri="{FF2B5EF4-FFF2-40B4-BE49-F238E27FC236}">
                <a16:creationId xmlns:a16="http://schemas.microsoft.com/office/drawing/2014/main" id="{588C06C9-FAB8-4357-8819-BCB0047647E8}"/>
              </a:ext>
            </a:extLst>
          </p:cNvPr>
          <p:cNvPicPr>
            <a:picLocks noChangeAspect="1"/>
          </p:cNvPicPr>
          <p:nvPr/>
        </p:nvPicPr>
        <p:blipFill>
          <a:blip r:embed="rId3"/>
          <a:stretch>
            <a:fillRect/>
          </a:stretch>
        </p:blipFill>
        <p:spPr>
          <a:xfrm>
            <a:off x="4164091" y="2958859"/>
            <a:ext cx="4647038" cy="767618"/>
          </a:xfrm>
          <a:prstGeom prst="rect">
            <a:avLst/>
          </a:prstGeom>
        </p:spPr>
      </p:pic>
      <p:sp>
        <p:nvSpPr>
          <p:cNvPr id="8" name="TextBox 7">
            <a:extLst>
              <a:ext uri="{FF2B5EF4-FFF2-40B4-BE49-F238E27FC236}">
                <a16:creationId xmlns:a16="http://schemas.microsoft.com/office/drawing/2014/main" id="{1ECC582E-02CB-4D5E-9EC8-012F2F2E969C}"/>
              </a:ext>
            </a:extLst>
          </p:cNvPr>
          <p:cNvSpPr txBox="1"/>
          <p:nvPr/>
        </p:nvSpPr>
        <p:spPr>
          <a:xfrm>
            <a:off x="4765729" y="4077024"/>
            <a:ext cx="3649851" cy="1477328"/>
          </a:xfrm>
          <a:prstGeom prst="rect">
            <a:avLst/>
          </a:prstGeom>
          <a:solidFill>
            <a:schemeClr val="tx2">
              <a:lumMod val="75000"/>
            </a:schemeClr>
          </a:solidFill>
        </p:spPr>
        <p:txBody>
          <a:bodyPr wrap="square" rtlCol="0">
            <a:spAutoFit/>
          </a:bodyPr>
          <a:lstStyle/>
          <a:p>
            <a:pPr algn="ctr"/>
            <a:r>
              <a:rPr lang="en-US" sz="1500" b="1" dirty="0">
                <a:solidFill>
                  <a:schemeClr val="bg1"/>
                </a:solidFill>
              </a:rPr>
              <a:t>Once the 4506 T is uploaded you will receive a message back indicating the transmittal was successful.  Make sure all fields are complete.  All partners must submit this form for their individual and business taxes.</a:t>
            </a:r>
          </a:p>
        </p:txBody>
      </p:sp>
    </p:spTree>
    <p:extLst>
      <p:ext uri="{BB962C8B-B14F-4D97-AF65-F5344CB8AC3E}">
        <p14:creationId xmlns:p14="http://schemas.microsoft.com/office/powerpoint/2010/main" val="1573587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99429-D39A-4C1E-83C0-467F24CFEA35}"/>
              </a:ext>
            </a:extLst>
          </p:cNvPr>
          <p:cNvSpPr>
            <a:spLocks noGrp="1"/>
          </p:cNvSpPr>
          <p:nvPr>
            <p:ph type="title"/>
          </p:nvPr>
        </p:nvSpPr>
        <p:spPr/>
        <p:txBody>
          <a:bodyPr>
            <a:normAutofit/>
          </a:bodyPr>
          <a:lstStyle/>
          <a:p>
            <a:r>
              <a:rPr lang="en-US" sz="3200" dirty="0"/>
              <a:t>Tax Returns</a:t>
            </a:r>
          </a:p>
        </p:txBody>
      </p:sp>
      <p:sp>
        <p:nvSpPr>
          <p:cNvPr id="4" name="Slide Number Placeholder 3">
            <a:extLst>
              <a:ext uri="{FF2B5EF4-FFF2-40B4-BE49-F238E27FC236}">
                <a16:creationId xmlns:a16="http://schemas.microsoft.com/office/drawing/2014/main" id="{BF5D1B74-5BEB-4282-9E2F-0605F705B9E0}"/>
              </a:ext>
            </a:extLst>
          </p:cNvPr>
          <p:cNvSpPr>
            <a:spLocks noGrp="1"/>
          </p:cNvSpPr>
          <p:nvPr>
            <p:ph type="sldNum" sz="quarter" idx="12"/>
          </p:nvPr>
        </p:nvSpPr>
        <p:spPr>
          <a:xfrm>
            <a:off x="6796510" y="5420405"/>
            <a:ext cx="2057400" cy="273844"/>
          </a:xfrm>
        </p:spPr>
        <p:txBody>
          <a:bodyPr/>
          <a:lstStyle/>
          <a:p>
            <a:fld id="{B1AB44B9-F1EC-4F4B-88D4-413245C9CD3E}" type="slidenum">
              <a:rPr lang="en-US" smtClean="0"/>
              <a:t>36</a:t>
            </a:fld>
            <a:endParaRPr lang="en-US"/>
          </a:p>
        </p:txBody>
      </p:sp>
      <p:pic>
        <p:nvPicPr>
          <p:cNvPr id="6" name="Picture 5">
            <a:extLst>
              <a:ext uri="{FF2B5EF4-FFF2-40B4-BE49-F238E27FC236}">
                <a16:creationId xmlns:a16="http://schemas.microsoft.com/office/drawing/2014/main" id="{47556CC7-8E77-43A0-8663-0A20357939C6}"/>
              </a:ext>
            </a:extLst>
          </p:cNvPr>
          <p:cNvPicPr>
            <a:picLocks noChangeAspect="1"/>
          </p:cNvPicPr>
          <p:nvPr/>
        </p:nvPicPr>
        <p:blipFill>
          <a:blip r:embed="rId2"/>
          <a:stretch>
            <a:fillRect/>
          </a:stretch>
        </p:blipFill>
        <p:spPr>
          <a:xfrm>
            <a:off x="1710528" y="1609188"/>
            <a:ext cx="5722943" cy="671606"/>
          </a:xfrm>
          <a:prstGeom prst="rect">
            <a:avLst/>
          </a:prstGeom>
        </p:spPr>
      </p:pic>
      <p:pic>
        <p:nvPicPr>
          <p:cNvPr id="7" name="Picture 6">
            <a:extLst>
              <a:ext uri="{FF2B5EF4-FFF2-40B4-BE49-F238E27FC236}">
                <a16:creationId xmlns:a16="http://schemas.microsoft.com/office/drawing/2014/main" id="{F3B2188D-5467-4EA5-80BF-7EC3E4A709B1}"/>
              </a:ext>
            </a:extLst>
          </p:cNvPr>
          <p:cNvPicPr>
            <a:picLocks noChangeAspect="1"/>
          </p:cNvPicPr>
          <p:nvPr/>
        </p:nvPicPr>
        <p:blipFill>
          <a:blip r:embed="rId3"/>
          <a:stretch>
            <a:fillRect/>
          </a:stretch>
        </p:blipFill>
        <p:spPr>
          <a:xfrm>
            <a:off x="893275" y="2355082"/>
            <a:ext cx="5177513" cy="3664718"/>
          </a:xfrm>
          <a:prstGeom prst="rect">
            <a:avLst/>
          </a:prstGeom>
        </p:spPr>
      </p:pic>
      <p:sp>
        <p:nvSpPr>
          <p:cNvPr id="3" name="TextBox 2">
            <a:extLst>
              <a:ext uri="{FF2B5EF4-FFF2-40B4-BE49-F238E27FC236}">
                <a16:creationId xmlns:a16="http://schemas.microsoft.com/office/drawing/2014/main" id="{57B5BBCF-DACF-40CC-9761-54A3A5F51035}"/>
              </a:ext>
            </a:extLst>
          </p:cNvPr>
          <p:cNvSpPr txBox="1"/>
          <p:nvPr/>
        </p:nvSpPr>
        <p:spPr>
          <a:xfrm>
            <a:off x="2474240" y="980903"/>
            <a:ext cx="3986213" cy="553998"/>
          </a:xfrm>
          <a:prstGeom prst="rect">
            <a:avLst/>
          </a:prstGeom>
          <a:solidFill>
            <a:schemeClr val="tx2">
              <a:lumMod val="75000"/>
            </a:schemeClr>
          </a:solidFill>
        </p:spPr>
        <p:txBody>
          <a:bodyPr wrap="square" rtlCol="0">
            <a:spAutoFit/>
          </a:bodyPr>
          <a:lstStyle/>
          <a:p>
            <a:pPr algn="ctr"/>
            <a:r>
              <a:rPr lang="en-US" sz="1500" b="1" dirty="0">
                <a:solidFill>
                  <a:schemeClr val="bg1"/>
                </a:solidFill>
              </a:rPr>
              <a:t>To complete your application you must upload your most recent tax returns.</a:t>
            </a:r>
          </a:p>
        </p:txBody>
      </p:sp>
      <p:sp>
        <p:nvSpPr>
          <p:cNvPr id="5" name="TextBox 4">
            <a:extLst>
              <a:ext uri="{FF2B5EF4-FFF2-40B4-BE49-F238E27FC236}">
                <a16:creationId xmlns:a16="http://schemas.microsoft.com/office/drawing/2014/main" id="{BC0B294B-9E49-4197-B454-99E9DE575B50}"/>
              </a:ext>
            </a:extLst>
          </p:cNvPr>
          <p:cNvSpPr txBox="1"/>
          <p:nvPr/>
        </p:nvSpPr>
        <p:spPr>
          <a:xfrm>
            <a:off x="6248400" y="3178755"/>
            <a:ext cx="2057400" cy="1708160"/>
          </a:xfrm>
          <a:prstGeom prst="rect">
            <a:avLst/>
          </a:prstGeom>
          <a:solidFill>
            <a:schemeClr val="tx2">
              <a:lumMod val="75000"/>
            </a:schemeClr>
          </a:solidFill>
        </p:spPr>
        <p:txBody>
          <a:bodyPr wrap="square" rtlCol="0">
            <a:spAutoFit/>
          </a:bodyPr>
          <a:lstStyle/>
          <a:p>
            <a:r>
              <a:rPr lang="en-US" sz="1500" b="1" dirty="0">
                <a:solidFill>
                  <a:schemeClr val="bg1"/>
                </a:solidFill>
              </a:rPr>
              <a:t>Taxes would be scanned and saved on the desktop.  You would browse your desktop and then upload the tax returns.</a:t>
            </a:r>
          </a:p>
        </p:txBody>
      </p:sp>
    </p:spTree>
    <p:extLst>
      <p:ext uri="{BB962C8B-B14F-4D97-AF65-F5344CB8AC3E}">
        <p14:creationId xmlns:p14="http://schemas.microsoft.com/office/powerpoint/2010/main" val="21571417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43628-23BF-4CF7-9B15-253351AA818F}"/>
              </a:ext>
            </a:extLst>
          </p:cNvPr>
          <p:cNvSpPr>
            <a:spLocks noGrp="1"/>
          </p:cNvSpPr>
          <p:nvPr>
            <p:ph type="title"/>
          </p:nvPr>
        </p:nvSpPr>
        <p:spPr/>
        <p:txBody>
          <a:bodyPr>
            <a:normAutofit/>
          </a:bodyPr>
          <a:lstStyle/>
          <a:p>
            <a:r>
              <a:rPr lang="en-US" sz="3200" dirty="0"/>
              <a:t>Certificate as to Truthful Information</a:t>
            </a:r>
          </a:p>
        </p:txBody>
      </p:sp>
      <p:sp>
        <p:nvSpPr>
          <p:cNvPr id="4" name="Slide Number Placeholder 3">
            <a:extLst>
              <a:ext uri="{FF2B5EF4-FFF2-40B4-BE49-F238E27FC236}">
                <a16:creationId xmlns:a16="http://schemas.microsoft.com/office/drawing/2014/main" id="{87D4A755-1B65-4EAB-9493-184D7BE917A5}"/>
              </a:ext>
            </a:extLst>
          </p:cNvPr>
          <p:cNvSpPr>
            <a:spLocks noGrp="1"/>
          </p:cNvSpPr>
          <p:nvPr>
            <p:ph type="sldNum" sz="quarter" idx="12"/>
          </p:nvPr>
        </p:nvSpPr>
        <p:spPr/>
        <p:txBody>
          <a:bodyPr/>
          <a:lstStyle/>
          <a:p>
            <a:fld id="{B1AB44B9-F1EC-4F4B-88D4-413245C9CD3E}" type="slidenum">
              <a:rPr lang="en-US" smtClean="0"/>
              <a:t>37</a:t>
            </a:fld>
            <a:endParaRPr lang="en-US"/>
          </a:p>
        </p:txBody>
      </p:sp>
      <p:pic>
        <p:nvPicPr>
          <p:cNvPr id="6" name="Picture 5">
            <a:extLst>
              <a:ext uri="{FF2B5EF4-FFF2-40B4-BE49-F238E27FC236}">
                <a16:creationId xmlns:a16="http://schemas.microsoft.com/office/drawing/2014/main" id="{31B4B634-D768-4375-89D8-76579E320B28}"/>
              </a:ext>
            </a:extLst>
          </p:cNvPr>
          <p:cNvPicPr>
            <a:picLocks noChangeAspect="1"/>
          </p:cNvPicPr>
          <p:nvPr/>
        </p:nvPicPr>
        <p:blipFill>
          <a:blip r:embed="rId2"/>
          <a:stretch>
            <a:fillRect/>
          </a:stretch>
        </p:blipFill>
        <p:spPr>
          <a:xfrm>
            <a:off x="1767686" y="1066800"/>
            <a:ext cx="5608627" cy="543001"/>
          </a:xfrm>
          <a:prstGeom prst="rect">
            <a:avLst/>
          </a:prstGeom>
        </p:spPr>
      </p:pic>
      <p:pic>
        <p:nvPicPr>
          <p:cNvPr id="7" name="Picture 6">
            <a:extLst>
              <a:ext uri="{FF2B5EF4-FFF2-40B4-BE49-F238E27FC236}">
                <a16:creationId xmlns:a16="http://schemas.microsoft.com/office/drawing/2014/main" id="{D4095C7F-9F46-435F-9D59-292494B32368}"/>
              </a:ext>
            </a:extLst>
          </p:cNvPr>
          <p:cNvPicPr>
            <a:picLocks noChangeAspect="1"/>
          </p:cNvPicPr>
          <p:nvPr/>
        </p:nvPicPr>
        <p:blipFill>
          <a:blip r:embed="rId3"/>
          <a:stretch>
            <a:fillRect/>
          </a:stretch>
        </p:blipFill>
        <p:spPr>
          <a:xfrm>
            <a:off x="1295400" y="1709089"/>
            <a:ext cx="7031387" cy="4234511"/>
          </a:xfrm>
          <a:prstGeom prst="rect">
            <a:avLst/>
          </a:prstGeom>
        </p:spPr>
      </p:pic>
    </p:spTree>
    <p:extLst>
      <p:ext uri="{BB962C8B-B14F-4D97-AF65-F5344CB8AC3E}">
        <p14:creationId xmlns:p14="http://schemas.microsoft.com/office/powerpoint/2010/main" val="30213381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A0D5D-F959-4906-90BA-AA457B012B0B}"/>
              </a:ext>
            </a:extLst>
          </p:cNvPr>
          <p:cNvSpPr>
            <a:spLocks noGrp="1"/>
          </p:cNvSpPr>
          <p:nvPr>
            <p:ph type="title"/>
          </p:nvPr>
        </p:nvSpPr>
        <p:spPr>
          <a:xfrm>
            <a:off x="533400" y="457200"/>
            <a:ext cx="7886700" cy="449178"/>
          </a:xfrm>
        </p:spPr>
        <p:txBody>
          <a:bodyPr>
            <a:noAutofit/>
          </a:bodyPr>
          <a:lstStyle/>
          <a:p>
            <a:r>
              <a:rPr lang="en-US" sz="3200" dirty="0"/>
              <a:t>Filing Requirements Complete</a:t>
            </a:r>
          </a:p>
        </p:txBody>
      </p:sp>
      <p:sp>
        <p:nvSpPr>
          <p:cNvPr id="4" name="Slide Number Placeholder 3">
            <a:extLst>
              <a:ext uri="{FF2B5EF4-FFF2-40B4-BE49-F238E27FC236}">
                <a16:creationId xmlns:a16="http://schemas.microsoft.com/office/drawing/2014/main" id="{767166C0-2D39-4172-B463-58D8BF17937B}"/>
              </a:ext>
            </a:extLst>
          </p:cNvPr>
          <p:cNvSpPr>
            <a:spLocks noGrp="1"/>
          </p:cNvSpPr>
          <p:nvPr>
            <p:ph type="sldNum" sz="quarter" idx="12"/>
          </p:nvPr>
        </p:nvSpPr>
        <p:spPr/>
        <p:txBody>
          <a:bodyPr/>
          <a:lstStyle/>
          <a:p>
            <a:fld id="{B1AB44B9-F1EC-4F4B-88D4-413245C9CD3E}" type="slidenum">
              <a:rPr lang="en-US" smtClean="0"/>
              <a:t>38</a:t>
            </a:fld>
            <a:endParaRPr lang="en-US"/>
          </a:p>
        </p:txBody>
      </p:sp>
      <p:pic>
        <p:nvPicPr>
          <p:cNvPr id="6" name="Picture 5">
            <a:extLst>
              <a:ext uri="{FF2B5EF4-FFF2-40B4-BE49-F238E27FC236}">
                <a16:creationId xmlns:a16="http://schemas.microsoft.com/office/drawing/2014/main" id="{27FBB94E-DA66-4D99-A8CC-E4D307C92BDF}"/>
              </a:ext>
            </a:extLst>
          </p:cNvPr>
          <p:cNvPicPr>
            <a:picLocks noChangeAspect="1"/>
          </p:cNvPicPr>
          <p:nvPr/>
        </p:nvPicPr>
        <p:blipFill>
          <a:blip r:embed="rId2"/>
          <a:stretch>
            <a:fillRect/>
          </a:stretch>
        </p:blipFill>
        <p:spPr>
          <a:xfrm>
            <a:off x="4901474" y="2015198"/>
            <a:ext cx="3925545" cy="3624699"/>
          </a:xfrm>
          <a:prstGeom prst="rect">
            <a:avLst/>
          </a:prstGeom>
        </p:spPr>
      </p:pic>
      <p:pic>
        <p:nvPicPr>
          <p:cNvPr id="7" name="Picture 6">
            <a:extLst>
              <a:ext uri="{FF2B5EF4-FFF2-40B4-BE49-F238E27FC236}">
                <a16:creationId xmlns:a16="http://schemas.microsoft.com/office/drawing/2014/main" id="{20D2387C-6C5C-4989-9B57-3AB4A4715F0A}"/>
              </a:ext>
            </a:extLst>
          </p:cNvPr>
          <p:cNvPicPr>
            <a:picLocks noChangeAspect="1"/>
          </p:cNvPicPr>
          <p:nvPr/>
        </p:nvPicPr>
        <p:blipFill>
          <a:blip r:embed="rId3"/>
          <a:stretch>
            <a:fillRect/>
          </a:stretch>
        </p:blipFill>
        <p:spPr>
          <a:xfrm>
            <a:off x="607297" y="2015198"/>
            <a:ext cx="4093291" cy="3624699"/>
          </a:xfrm>
          <a:prstGeom prst="rect">
            <a:avLst/>
          </a:prstGeom>
        </p:spPr>
      </p:pic>
      <p:sp>
        <p:nvSpPr>
          <p:cNvPr id="8" name="TextBox 7">
            <a:extLst>
              <a:ext uri="{FF2B5EF4-FFF2-40B4-BE49-F238E27FC236}">
                <a16:creationId xmlns:a16="http://schemas.microsoft.com/office/drawing/2014/main" id="{BC759AFB-1A26-4FCF-AD97-4108514BF161}"/>
              </a:ext>
            </a:extLst>
          </p:cNvPr>
          <p:cNvSpPr txBox="1"/>
          <p:nvPr/>
        </p:nvSpPr>
        <p:spPr>
          <a:xfrm>
            <a:off x="442913" y="1183789"/>
            <a:ext cx="8515350" cy="553998"/>
          </a:xfrm>
          <a:prstGeom prst="rect">
            <a:avLst/>
          </a:prstGeom>
          <a:solidFill>
            <a:schemeClr val="tx2">
              <a:lumMod val="75000"/>
            </a:schemeClr>
          </a:solidFill>
        </p:spPr>
        <p:txBody>
          <a:bodyPr wrap="square" rtlCol="0">
            <a:spAutoFit/>
          </a:bodyPr>
          <a:lstStyle/>
          <a:p>
            <a:pPr algn="ctr"/>
            <a:r>
              <a:rPr lang="en-US" sz="1500" b="1" dirty="0">
                <a:solidFill>
                  <a:schemeClr val="bg1"/>
                </a:solidFill>
              </a:rPr>
              <a:t>You can see that all filing requirements no longer say “start” what shows now is all filing requirements have been updated and  the application is  ready to submit </a:t>
            </a:r>
          </a:p>
        </p:txBody>
      </p:sp>
    </p:spTree>
    <p:extLst>
      <p:ext uri="{BB962C8B-B14F-4D97-AF65-F5344CB8AC3E}">
        <p14:creationId xmlns:p14="http://schemas.microsoft.com/office/powerpoint/2010/main" val="2634401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60439-B155-4FE0-AC44-1E05A605E144}"/>
              </a:ext>
            </a:extLst>
          </p:cNvPr>
          <p:cNvSpPr>
            <a:spLocks noGrp="1"/>
          </p:cNvSpPr>
          <p:nvPr>
            <p:ph type="title"/>
          </p:nvPr>
        </p:nvSpPr>
        <p:spPr/>
        <p:txBody>
          <a:bodyPr>
            <a:normAutofit/>
          </a:bodyPr>
          <a:lstStyle/>
          <a:p>
            <a:r>
              <a:rPr lang="en-US" sz="3200" dirty="0"/>
              <a:t>Application Successfully Submitted</a:t>
            </a:r>
          </a:p>
        </p:txBody>
      </p:sp>
      <p:pic>
        <p:nvPicPr>
          <p:cNvPr id="6" name="Content Placeholder 5">
            <a:extLst>
              <a:ext uri="{FF2B5EF4-FFF2-40B4-BE49-F238E27FC236}">
                <a16:creationId xmlns:a16="http://schemas.microsoft.com/office/drawing/2014/main" id="{7DAF9666-A31E-4F8A-84DC-E5ADCEA61B39}"/>
              </a:ext>
            </a:extLst>
          </p:cNvPr>
          <p:cNvPicPr>
            <a:picLocks noGrp="1" noChangeAspect="1"/>
          </p:cNvPicPr>
          <p:nvPr>
            <p:ph idx="1"/>
          </p:nvPr>
        </p:nvPicPr>
        <p:blipFill>
          <a:blip r:embed="rId2"/>
          <a:stretch>
            <a:fillRect/>
          </a:stretch>
        </p:blipFill>
        <p:spPr>
          <a:xfrm>
            <a:off x="241158" y="2212667"/>
            <a:ext cx="4559860" cy="2432666"/>
          </a:xfrm>
          <a:prstGeom prst="rect">
            <a:avLst/>
          </a:prstGeom>
        </p:spPr>
      </p:pic>
      <p:sp>
        <p:nvSpPr>
          <p:cNvPr id="4" name="Slide Number Placeholder 3">
            <a:extLst>
              <a:ext uri="{FF2B5EF4-FFF2-40B4-BE49-F238E27FC236}">
                <a16:creationId xmlns:a16="http://schemas.microsoft.com/office/drawing/2014/main" id="{806455F1-7F1B-4F50-98B6-2F83A017AA45}"/>
              </a:ext>
            </a:extLst>
          </p:cNvPr>
          <p:cNvSpPr>
            <a:spLocks noGrp="1"/>
          </p:cNvSpPr>
          <p:nvPr>
            <p:ph type="sldNum" sz="quarter" idx="12"/>
          </p:nvPr>
        </p:nvSpPr>
        <p:spPr/>
        <p:txBody>
          <a:bodyPr/>
          <a:lstStyle/>
          <a:p>
            <a:fld id="{B1AB44B9-F1EC-4F4B-88D4-413245C9CD3E}" type="slidenum">
              <a:rPr lang="en-US" smtClean="0"/>
              <a:t>39</a:t>
            </a:fld>
            <a:endParaRPr lang="en-US"/>
          </a:p>
        </p:txBody>
      </p:sp>
      <p:sp>
        <p:nvSpPr>
          <p:cNvPr id="7" name="Oval 6">
            <a:extLst>
              <a:ext uri="{FF2B5EF4-FFF2-40B4-BE49-F238E27FC236}">
                <a16:creationId xmlns:a16="http://schemas.microsoft.com/office/drawing/2014/main" id="{8A701F93-CF02-47E9-97F0-9D22961F74E0}"/>
              </a:ext>
            </a:extLst>
          </p:cNvPr>
          <p:cNvSpPr/>
          <p:nvPr/>
        </p:nvSpPr>
        <p:spPr>
          <a:xfrm>
            <a:off x="4264819" y="2212667"/>
            <a:ext cx="614363" cy="44917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pic>
        <p:nvPicPr>
          <p:cNvPr id="8" name="Picture 7">
            <a:extLst>
              <a:ext uri="{FF2B5EF4-FFF2-40B4-BE49-F238E27FC236}">
                <a16:creationId xmlns:a16="http://schemas.microsoft.com/office/drawing/2014/main" id="{EFDD5B1F-A6FA-48C3-AF54-F4B676707458}"/>
              </a:ext>
            </a:extLst>
          </p:cNvPr>
          <p:cNvPicPr>
            <a:picLocks noChangeAspect="1"/>
          </p:cNvPicPr>
          <p:nvPr/>
        </p:nvPicPr>
        <p:blipFill>
          <a:blip r:embed="rId3"/>
          <a:stretch>
            <a:fillRect/>
          </a:stretch>
        </p:blipFill>
        <p:spPr>
          <a:xfrm>
            <a:off x="4947617" y="3407805"/>
            <a:ext cx="3906293" cy="1210283"/>
          </a:xfrm>
          <a:prstGeom prst="rect">
            <a:avLst/>
          </a:prstGeom>
        </p:spPr>
      </p:pic>
      <p:sp>
        <p:nvSpPr>
          <p:cNvPr id="9" name="TextBox 8">
            <a:extLst>
              <a:ext uri="{FF2B5EF4-FFF2-40B4-BE49-F238E27FC236}">
                <a16:creationId xmlns:a16="http://schemas.microsoft.com/office/drawing/2014/main" id="{570D4F3C-ADF0-41BB-8AEA-79EEB59416A9}"/>
              </a:ext>
            </a:extLst>
          </p:cNvPr>
          <p:cNvSpPr txBox="1"/>
          <p:nvPr/>
        </p:nvSpPr>
        <p:spPr>
          <a:xfrm>
            <a:off x="5102368" y="2180029"/>
            <a:ext cx="3800475" cy="1246495"/>
          </a:xfrm>
          <a:prstGeom prst="rect">
            <a:avLst/>
          </a:prstGeom>
          <a:solidFill>
            <a:schemeClr val="tx2">
              <a:lumMod val="75000"/>
            </a:schemeClr>
          </a:solidFill>
        </p:spPr>
        <p:txBody>
          <a:bodyPr wrap="square" rtlCol="0">
            <a:spAutoFit/>
          </a:bodyPr>
          <a:lstStyle/>
          <a:p>
            <a:r>
              <a:rPr lang="en-US" sz="1500" b="1" dirty="0">
                <a:solidFill>
                  <a:schemeClr val="bg1"/>
                </a:solidFill>
              </a:rPr>
              <a:t>Once the application is successfully submitted you will get this page.  In the right hand corner a message indicator will appear.   The message confirms submittal of the application</a:t>
            </a:r>
          </a:p>
        </p:txBody>
      </p:sp>
      <p:cxnSp>
        <p:nvCxnSpPr>
          <p:cNvPr id="11" name="Straight Arrow Connector 10">
            <a:extLst>
              <a:ext uri="{FF2B5EF4-FFF2-40B4-BE49-F238E27FC236}">
                <a16:creationId xmlns:a16="http://schemas.microsoft.com/office/drawing/2014/main" id="{72F477ED-5D38-42C0-B32E-7C8D9C95ADDE}"/>
              </a:ext>
            </a:extLst>
          </p:cNvPr>
          <p:cNvCxnSpPr/>
          <p:nvPr/>
        </p:nvCxnSpPr>
        <p:spPr>
          <a:xfrm>
            <a:off x="6796510" y="3046088"/>
            <a:ext cx="0" cy="345730"/>
          </a:xfrm>
          <a:prstGeom prst="straightConnector1">
            <a:avLst/>
          </a:prstGeom>
          <a:ln w="28575">
            <a:solidFill>
              <a:srgbClr val="CC3538"/>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BAAA1FAB-2F07-4939-B451-C30A53D66545}"/>
              </a:ext>
            </a:extLst>
          </p:cNvPr>
          <p:cNvCxnSpPr>
            <a:cxnSpLocks/>
          </p:cNvCxnSpPr>
          <p:nvPr/>
        </p:nvCxnSpPr>
        <p:spPr>
          <a:xfrm flipH="1">
            <a:off x="4833734" y="2438583"/>
            <a:ext cx="328196" cy="0"/>
          </a:xfrm>
          <a:prstGeom prst="straightConnector1">
            <a:avLst/>
          </a:prstGeom>
          <a:ln w="28575">
            <a:solidFill>
              <a:srgbClr val="CC3538"/>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9114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15DF7B5-ABC2-49DC-B877-BC25ADA743E2}"/>
              </a:ext>
            </a:extLst>
          </p:cNvPr>
          <p:cNvSpPr>
            <a:spLocks noGrp="1"/>
          </p:cNvSpPr>
          <p:nvPr>
            <p:ph type="sldNum" sz="quarter" idx="12"/>
          </p:nvPr>
        </p:nvSpPr>
        <p:spPr/>
        <p:txBody>
          <a:bodyPr/>
          <a:lstStyle/>
          <a:p>
            <a:fld id="{B1AB44B9-F1EC-4F4B-88D4-413245C9CD3E}" type="slidenum">
              <a:rPr lang="en-US" smtClean="0"/>
              <a:t>4</a:t>
            </a:fld>
            <a:endParaRPr lang="en-US" dirty="0"/>
          </a:p>
        </p:txBody>
      </p:sp>
      <p:pic>
        <p:nvPicPr>
          <p:cNvPr id="7" name="Picture 7" descr="\\S2k3-dafoce-fp1\da2\VOL1\DATA\COMM\PHOTOS\For power points\cash_payment for MA 13813 ppt.jpg">
            <a:extLst>
              <a:ext uri="{FF2B5EF4-FFF2-40B4-BE49-F238E27FC236}">
                <a16:creationId xmlns:a16="http://schemas.microsoft.com/office/drawing/2014/main" id="{3621545D-5DF5-484F-82B2-D7219C7C497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
          <a:stretch/>
        </p:blipFill>
        <p:spPr bwMode="auto">
          <a:xfrm>
            <a:off x="5617599" y="3733800"/>
            <a:ext cx="3291490" cy="1601150"/>
          </a:xfrm>
          <a:custGeom>
            <a:avLst/>
            <a:gdLst>
              <a:gd name="connsiteX0" fmla="*/ 0 w 6265758"/>
              <a:gd name="connsiteY0" fmla="*/ 0 h 2286000"/>
              <a:gd name="connsiteX1" fmla="*/ 6265758 w 6265758"/>
              <a:gd name="connsiteY1" fmla="*/ 0 h 2286000"/>
              <a:gd name="connsiteX2" fmla="*/ 6265758 w 6265758"/>
              <a:gd name="connsiteY2" fmla="*/ 2286000 h 2286000"/>
              <a:gd name="connsiteX3" fmla="*/ 1062168 w 6265758"/>
              <a:gd name="connsiteY3" fmla="*/ 2286000 h 2286000"/>
              <a:gd name="connsiteX4" fmla="*/ 790683 w 6265758"/>
              <a:gd name="connsiteY4" fmla="*/ 1700078 h 2286000"/>
              <a:gd name="connsiteX5" fmla="*/ 787725 w 6265758"/>
              <a:gd name="connsiteY5" fmla="*/ 1700078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65758" h="2286000">
                <a:moveTo>
                  <a:pt x="0" y="0"/>
                </a:moveTo>
                <a:lnTo>
                  <a:pt x="6265758" y="0"/>
                </a:lnTo>
                <a:lnTo>
                  <a:pt x="6265758" y="2286000"/>
                </a:lnTo>
                <a:lnTo>
                  <a:pt x="1062168" y="2286000"/>
                </a:lnTo>
                <a:lnTo>
                  <a:pt x="790683" y="1700078"/>
                </a:lnTo>
                <a:lnTo>
                  <a:pt x="787725" y="1700078"/>
                </a:lnTo>
                <a:close/>
              </a:path>
            </a:pathLst>
          </a:custGeom>
          <a:extLst>
            <a:ext uri="{909E8E84-426E-40DD-AFC4-6F175D3DCCD1}">
              <a14:hiddenFill xmlns:a14="http://schemas.microsoft.com/office/drawing/2010/main">
                <a:solidFill>
                  <a:srgbClr val="FFFFFF"/>
                </a:solidFill>
              </a14:hiddenFill>
            </a:ext>
          </a:extLst>
        </p:spPr>
      </p:pic>
      <p:pic>
        <p:nvPicPr>
          <p:cNvPr id="8" name="Picture 6" descr="\\S2k3-dafoce-fp1\da2\VOL1\DATA\COMM\PHOTOS\For power points\credit-dice for MA 13813 ppt.jpg">
            <a:extLst>
              <a:ext uri="{FF2B5EF4-FFF2-40B4-BE49-F238E27FC236}">
                <a16:creationId xmlns:a16="http://schemas.microsoft.com/office/drawing/2014/main" id="{FD853794-E921-46D6-A1C2-8D873970D11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 b="2593"/>
          <a:stretch/>
        </p:blipFill>
        <p:spPr bwMode="auto">
          <a:xfrm>
            <a:off x="5769271" y="944300"/>
            <a:ext cx="3108287" cy="2286000"/>
          </a:xfrm>
          <a:custGeom>
            <a:avLst/>
            <a:gdLst>
              <a:gd name="connsiteX0" fmla="*/ 0 w 4144382"/>
              <a:gd name="connsiteY0" fmla="*/ 0 h 2286000"/>
              <a:gd name="connsiteX1" fmla="*/ 4144382 w 4144382"/>
              <a:gd name="connsiteY1" fmla="*/ 0 h 2286000"/>
              <a:gd name="connsiteX2" fmla="*/ 4144382 w 4144382"/>
              <a:gd name="connsiteY2" fmla="*/ 2286000 h 2286000"/>
              <a:gd name="connsiteX3" fmla="*/ 1054581 w 4144382"/>
              <a:gd name="connsiteY3" fmla="*/ 2286000 h 2286000"/>
              <a:gd name="connsiteX4" fmla="*/ 1054581 w 4144382"/>
              <a:gd name="connsiteY4" fmla="*/ 2285999 h 2286000"/>
              <a:gd name="connsiteX5" fmla="*/ 1059211 w 4144382"/>
              <a:gd name="connsiteY5" fmla="*/ 2285999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44382" h="2286000">
                <a:moveTo>
                  <a:pt x="0" y="0"/>
                </a:moveTo>
                <a:lnTo>
                  <a:pt x="4144382" y="0"/>
                </a:lnTo>
                <a:lnTo>
                  <a:pt x="4144382" y="2286000"/>
                </a:lnTo>
                <a:lnTo>
                  <a:pt x="1054581" y="2286000"/>
                </a:lnTo>
                <a:lnTo>
                  <a:pt x="1054581" y="2285999"/>
                </a:lnTo>
                <a:lnTo>
                  <a:pt x="1059211" y="2285999"/>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7">
            <a:extLst>
              <a:ext uri="{FF2B5EF4-FFF2-40B4-BE49-F238E27FC236}">
                <a16:creationId xmlns:a16="http://schemas.microsoft.com/office/drawing/2014/main" id="{46B16F81-563F-437A-9FE6-E0B3828DCF8A}"/>
              </a:ext>
            </a:extLst>
          </p:cNvPr>
          <p:cNvSpPr txBox="1">
            <a:spLocks noChangeArrowheads="1"/>
          </p:cNvSpPr>
          <p:nvPr/>
        </p:nvSpPr>
        <p:spPr>
          <a:xfrm>
            <a:off x="416471" y="1219199"/>
            <a:ext cx="5352799" cy="4902847"/>
          </a:xfrm>
          <a:prstGeom prst="rect">
            <a:avLst/>
          </a:prstGeom>
        </p:spPr>
        <p:txBody>
          <a:bodyPr vert="horz" lIns="91440" tIns="45720" rIns="91440" bIns="45720" rtlCol="0" anchor="t">
            <a:noAutofit/>
          </a:bodyPr>
          <a:lstStyle>
            <a:lvl1pPr algn="ctr" defTabSz="685749" rtl="0" eaLnBrk="1" latinLnBrk="0" hangingPunct="1">
              <a:lnSpc>
                <a:spcPct val="90000"/>
              </a:lnSpc>
              <a:spcBef>
                <a:spcPct val="0"/>
              </a:spcBef>
              <a:buNone/>
              <a:defRPr sz="2700" b="1" i="0" kern="1200" spc="-75" baseline="0">
                <a:solidFill>
                  <a:srgbClr val="003F80"/>
                </a:solidFill>
                <a:latin typeface="Source Sans Pro" charset="0"/>
                <a:ea typeface="Source Sans Pro" charset="0"/>
                <a:cs typeface="Source Sans Pro" charset="0"/>
              </a:defRPr>
            </a:lvl1pPr>
          </a:lstStyle>
          <a:p>
            <a:pPr algn="l" fontAlgn="auto">
              <a:spcAft>
                <a:spcPts val="0"/>
              </a:spcAft>
              <a:defRPr/>
            </a:pPr>
            <a:r>
              <a:rPr lang="en-US" altLang="en-US" sz="2400" u="sng" dirty="0">
                <a:solidFill>
                  <a:srgbClr val="000000"/>
                </a:solidFill>
                <a:latin typeface="Source Sans Pro" panose="020B0503030403020204" pitchFamily="34" charset="0"/>
                <a:ea typeface="Source Sans Pro" panose="020B0503030403020204" pitchFamily="34" charset="0"/>
              </a:rPr>
              <a:t>What is the criteria for a loan approval?</a:t>
            </a:r>
          </a:p>
          <a:p>
            <a:pPr algn="l" fontAlgn="auto">
              <a:spcAft>
                <a:spcPts val="0"/>
              </a:spcAft>
              <a:defRPr/>
            </a:pPr>
            <a:endParaRPr lang="en-US" altLang="en-US" sz="2400" u="sng" dirty="0">
              <a:solidFill>
                <a:srgbClr val="000000"/>
              </a:solidFill>
              <a:latin typeface="Source Sans Pro" panose="020B0503030403020204" pitchFamily="34" charset="0"/>
              <a:ea typeface="Source Sans Pro" panose="020B0503030403020204" pitchFamily="34" charset="0"/>
            </a:endParaRPr>
          </a:p>
          <a:p>
            <a:pPr algn="l" fontAlgn="auto">
              <a:spcAft>
                <a:spcPts val="0"/>
              </a:spcAft>
              <a:defRPr/>
            </a:pPr>
            <a:r>
              <a:rPr lang="en-US" altLang="en-US" sz="2400" b="0" u="sng" dirty="0">
                <a:solidFill>
                  <a:srgbClr val="000000"/>
                </a:solidFill>
                <a:latin typeface="Source Sans Pro" panose="020B0503030403020204" pitchFamily="34" charset="0"/>
                <a:ea typeface="Source Sans Pro" panose="020B0503030403020204" pitchFamily="34" charset="0"/>
              </a:rPr>
              <a:t>Credit History</a:t>
            </a:r>
            <a:r>
              <a:rPr lang="en-US" altLang="en-US" sz="2400" b="0" dirty="0">
                <a:solidFill>
                  <a:srgbClr val="000000"/>
                </a:solidFill>
                <a:latin typeface="Source Sans Pro" panose="020B0503030403020204" pitchFamily="34" charset="0"/>
                <a:ea typeface="Source Sans Pro" panose="020B0503030403020204" pitchFamily="34" charset="0"/>
              </a:rPr>
              <a:t>-Applicants must have a credit history acceptable to SBA.</a:t>
            </a:r>
            <a:br>
              <a:rPr lang="en-US" altLang="en-US" sz="2400" b="0" dirty="0">
                <a:solidFill>
                  <a:srgbClr val="000000"/>
                </a:solidFill>
                <a:latin typeface="Source Sans Pro" panose="020B0503030403020204" pitchFamily="34" charset="0"/>
                <a:ea typeface="Source Sans Pro" panose="020B0503030403020204" pitchFamily="34" charset="0"/>
              </a:rPr>
            </a:br>
            <a:br>
              <a:rPr lang="en-US" altLang="en-US" sz="2400" b="0" dirty="0">
                <a:solidFill>
                  <a:srgbClr val="000000"/>
                </a:solidFill>
                <a:latin typeface="Source Sans Pro" panose="020B0503030403020204" pitchFamily="34" charset="0"/>
                <a:ea typeface="Source Sans Pro" panose="020B0503030403020204" pitchFamily="34" charset="0"/>
              </a:rPr>
            </a:br>
            <a:r>
              <a:rPr lang="en-US" altLang="en-US" sz="2400" b="0" u="sng" dirty="0">
                <a:solidFill>
                  <a:srgbClr val="000000"/>
                </a:solidFill>
                <a:latin typeface="Source Sans Pro" panose="020B0503030403020204" pitchFamily="34" charset="0"/>
                <a:ea typeface="Source Sans Pro" panose="020B0503030403020204" pitchFamily="34" charset="0"/>
              </a:rPr>
              <a:t>Repayment </a:t>
            </a:r>
            <a:r>
              <a:rPr lang="en-US" altLang="en-US" sz="2400" b="0" dirty="0">
                <a:solidFill>
                  <a:srgbClr val="000000"/>
                </a:solidFill>
                <a:latin typeface="Source Sans Pro" panose="020B0503030403020204" pitchFamily="34" charset="0"/>
                <a:ea typeface="Source Sans Pro" panose="020B0503030403020204" pitchFamily="34" charset="0"/>
              </a:rPr>
              <a:t>–SBA must determine that the applicant business has the ability to repay the SBA loan.</a:t>
            </a:r>
          </a:p>
          <a:p>
            <a:pPr algn="l" fontAlgn="auto">
              <a:spcAft>
                <a:spcPts val="0"/>
              </a:spcAft>
              <a:defRPr/>
            </a:pPr>
            <a:endParaRPr lang="en-US" altLang="en-US" sz="2400" b="0" dirty="0">
              <a:solidFill>
                <a:srgbClr val="000000"/>
              </a:solidFill>
              <a:latin typeface="Source Sans Pro" panose="020B0503030403020204" pitchFamily="34" charset="0"/>
              <a:ea typeface="Source Sans Pro" panose="020B0503030403020204" pitchFamily="34" charset="0"/>
            </a:endParaRPr>
          </a:p>
          <a:p>
            <a:pPr algn="l" fontAlgn="auto">
              <a:spcAft>
                <a:spcPts val="0"/>
              </a:spcAft>
              <a:defRPr/>
            </a:pPr>
            <a:r>
              <a:rPr lang="en-US" altLang="en-US" sz="2400" b="0" u="sng" dirty="0">
                <a:solidFill>
                  <a:srgbClr val="000000"/>
                </a:solidFill>
                <a:latin typeface="Source Sans Pro" panose="020B0503030403020204" pitchFamily="34" charset="0"/>
                <a:ea typeface="Source Sans Pro" panose="020B0503030403020204" pitchFamily="34" charset="0"/>
              </a:rPr>
              <a:t>Eligibility- </a:t>
            </a:r>
            <a:r>
              <a:rPr lang="en-US" altLang="en-US" sz="2400" b="0" dirty="0">
                <a:solidFill>
                  <a:srgbClr val="000000"/>
                </a:solidFill>
                <a:latin typeface="Source Sans Pro" panose="020B0503030403020204" pitchFamily="34" charset="0"/>
                <a:ea typeface="Source Sans Pro" panose="020B0503030403020204" pitchFamily="34" charset="0"/>
              </a:rPr>
              <a:t>The applicant business must be physically located in a declared county and suffered working capital losses due to the declared disaster, not due to a downturn in the economy or other reasons.</a:t>
            </a:r>
            <a:br>
              <a:rPr lang="en-US" altLang="en-US" sz="2400" b="0" dirty="0">
                <a:solidFill>
                  <a:srgbClr val="000000"/>
                </a:solidFill>
                <a:latin typeface="Source Sans Pro" panose="020B0503030403020204" pitchFamily="34" charset="0"/>
                <a:ea typeface="Source Sans Pro" panose="020B0503030403020204" pitchFamily="34" charset="0"/>
              </a:rPr>
            </a:br>
            <a:endParaRPr lang="en-US" altLang="en-US" sz="2400" b="0" dirty="0">
              <a:solidFill>
                <a:srgbClr val="000000"/>
              </a:solidFill>
              <a:latin typeface="Source Sans Pro" panose="020B0503030403020204" pitchFamily="34" charset="0"/>
              <a:ea typeface="Source Sans Pro" panose="020B0503030403020204" pitchFamily="34" charset="0"/>
              <a:cs typeface="Arial" panose="020B0604020202020204" pitchFamily="34" charset="0"/>
            </a:endParaRPr>
          </a:p>
        </p:txBody>
      </p:sp>
      <p:sp>
        <p:nvSpPr>
          <p:cNvPr id="10" name="Rectangle 2">
            <a:extLst>
              <a:ext uri="{FF2B5EF4-FFF2-40B4-BE49-F238E27FC236}">
                <a16:creationId xmlns:a16="http://schemas.microsoft.com/office/drawing/2014/main" id="{311B1362-4B25-42E9-8636-448C8A76B2C7}"/>
              </a:ext>
            </a:extLst>
          </p:cNvPr>
          <p:cNvSpPr>
            <a:spLocks noChangeArrowheads="1"/>
          </p:cNvSpPr>
          <p:nvPr/>
        </p:nvSpPr>
        <p:spPr bwMode="auto">
          <a:xfrm>
            <a:off x="419100" y="191042"/>
            <a:ext cx="8305800" cy="685800"/>
          </a:xfrm>
          <a:prstGeom prst="rect">
            <a:avLst/>
          </a:prstGeom>
          <a:noFill/>
          <a:ln w="9525">
            <a:noFill/>
            <a:miter lim="800000"/>
            <a:headEnd/>
            <a:tailEnd/>
          </a:ln>
        </p:spPr>
        <p:txBody>
          <a:bodyPr anchor="b"/>
          <a:lstStyle/>
          <a:p>
            <a:pPr>
              <a:defRPr/>
            </a:pPr>
            <a:r>
              <a:rPr lang="en-US" sz="3200" b="1" dirty="0">
                <a:solidFill>
                  <a:schemeClr val="tx1"/>
                </a:solidFill>
                <a:latin typeface="Source Sans Pro" panose="020B0503030403020204" pitchFamily="34" charset="0"/>
                <a:ea typeface="Source Sans Pro" panose="020B0503030403020204" pitchFamily="34" charset="0"/>
              </a:rPr>
              <a:t>SBA’s Economic Injury Disaster Loan Basics </a:t>
            </a:r>
            <a:endParaRPr lang="en-US" sz="3200" b="1" dirty="0">
              <a:solidFill>
                <a:schemeClr val="tx1"/>
              </a:solidFill>
              <a:latin typeface="Source Sans Pro" panose="020B0503030403020204" pitchFamily="34" charset="0"/>
              <a:ea typeface="Source Sans Pro" panose="020B0503030403020204" pitchFamily="34" charset="0"/>
              <a:cs typeface="Arial" pitchFamily="34" charset="0"/>
            </a:endParaRPr>
          </a:p>
        </p:txBody>
      </p:sp>
      <p:sp>
        <p:nvSpPr>
          <p:cNvPr id="11" name="Footer Placeholder 2">
            <a:extLst>
              <a:ext uri="{FF2B5EF4-FFF2-40B4-BE49-F238E27FC236}">
                <a16:creationId xmlns:a16="http://schemas.microsoft.com/office/drawing/2014/main" id="{3C870E04-D037-42C9-B24F-78F9B8D58CE4}"/>
              </a:ext>
            </a:extLst>
          </p:cNvPr>
          <p:cNvSpPr>
            <a:spLocks noGrp="1"/>
          </p:cNvSpPr>
          <p:nvPr>
            <p:ph type="ftr" sz="quarter" idx="11"/>
          </p:nvPr>
        </p:nvSpPr>
        <p:spPr>
          <a:xfrm>
            <a:off x="2552700" y="6313746"/>
            <a:ext cx="4038600" cy="365125"/>
          </a:xfrm>
        </p:spPr>
        <p:txBody>
          <a:bodyPr/>
          <a:lstStyle/>
          <a:p>
            <a:r>
              <a:rPr lang="en-US" dirty="0"/>
              <a:t>U.S. Small Business -Office of Disaster Assistance-Field Operations Center - East</a:t>
            </a:r>
          </a:p>
        </p:txBody>
      </p:sp>
    </p:spTree>
    <p:extLst>
      <p:ext uri="{BB962C8B-B14F-4D97-AF65-F5344CB8AC3E}">
        <p14:creationId xmlns:p14="http://schemas.microsoft.com/office/powerpoint/2010/main" val="12543492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BB02C-7762-408C-AD71-7C7B6C6AA736}"/>
              </a:ext>
            </a:extLst>
          </p:cNvPr>
          <p:cNvSpPr>
            <a:spLocks noGrp="1"/>
          </p:cNvSpPr>
          <p:nvPr>
            <p:ph type="title"/>
          </p:nvPr>
        </p:nvSpPr>
        <p:spPr/>
        <p:txBody>
          <a:bodyPr>
            <a:normAutofit/>
          </a:bodyPr>
          <a:lstStyle/>
          <a:p>
            <a:r>
              <a:rPr lang="en-US" sz="3200" dirty="0"/>
              <a:t>Returning to Complete Application</a:t>
            </a:r>
          </a:p>
        </p:txBody>
      </p:sp>
      <p:sp>
        <p:nvSpPr>
          <p:cNvPr id="4" name="Slide Number Placeholder 3">
            <a:extLst>
              <a:ext uri="{FF2B5EF4-FFF2-40B4-BE49-F238E27FC236}">
                <a16:creationId xmlns:a16="http://schemas.microsoft.com/office/drawing/2014/main" id="{CB14079F-D516-47B5-8B6C-2B7F2FA787F3}"/>
              </a:ext>
            </a:extLst>
          </p:cNvPr>
          <p:cNvSpPr>
            <a:spLocks noGrp="1"/>
          </p:cNvSpPr>
          <p:nvPr>
            <p:ph type="sldNum" sz="quarter" idx="12"/>
          </p:nvPr>
        </p:nvSpPr>
        <p:spPr/>
        <p:txBody>
          <a:bodyPr/>
          <a:lstStyle/>
          <a:p>
            <a:fld id="{B1AB44B9-F1EC-4F4B-88D4-413245C9CD3E}" type="slidenum">
              <a:rPr lang="en-US" smtClean="0"/>
              <a:t>40</a:t>
            </a:fld>
            <a:endParaRPr lang="en-US"/>
          </a:p>
        </p:txBody>
      </p:sp>
      <p:pic>
        <p:nvPicPr>
          <p:cNvPr id="8" name="Picture 7">
            <a:extLst>
              <a:ext uri="{FF2B5EF4-FFF2-40B4-BE49-F238E27FC236}">
                <a16:creationId xmlns:a16="http://schemas.microsoft.com/office/drawing/2014/main" id="{E6217912-087C-4F7B-8DEC-AA5AEEE2BACD}"/>
              </a:ext>
            </a:extLst>
          </p:cNvPr>
          <p:cNvPicPr>
            <a:picLocks noChangeAspect="1"/>
          </p:cNvPicPr>
          <p:nvPr/>
        </p:nvPicPr>
        <p:blipFill>
          <a:blip r:embed="rId2"/>
          <a:stretch>
            <a:fillRect/>
          </a:stretch>
        </p:blipFill>
        <p:spPr>
          <a:xfrm>
            <a:off x="461231" y="1284239"/>
            <a:ext cx="4184788" cy="2272805"/>
          </a:xfrm>
          <a:prstGeom prst="rect">
            <a:avLst/>
          </a:prstGeom>
        </p:spPr>
      </p:pic>
      <p:pic>
        <p:nvPicPr>
          <p:cNvPr id="9" name="Picture 8">
            <a:extLst>
              <a:ext uri="{FF2B5EF4-FFF2-40B4-BE49-F238E27FC236}">
                <a16:creationId xmlns:a16="http://schemas.microsoft.com/office/drawing/2014/main" id="{39D4ED28-9A9B-4DAA-A183-391B54D2EA10}"/>
              </a:ext>
            </a:extLst>
          </p:cNvPr>
          <p:cNvPicPr>
            <a:picLocks noChangeAspect="1"/>
          </p:cNvPicPr>
          <p:nvPr/>
        </p:nvPicPr>
        <p:blipFill>
          <a:blip r:embed="rId3"/>
          <a:stretch>
            <a:fillRect/>
          </a:stretch>
        </p:blipFill>
        <p:spPr>
          <a:xfrm>
            <a:off x="4776274" y="2782002"/>
            <a:ext cx="4040472" cy="2857895"/>
          </a:xfrm>
          <a:prstGeom prst="rect">
            <a:avLst/>
          </a:prstGeom>
        </p:spPr>
      </p:pic>
      <p:sp>
        <p:nvSpPr>
          <p:cNvPr id="10" name="TextBox 9">
            <a:extLst>
              <a:ext uri="{FF2B5EF4-FFF2-40B4-BE49-F238E27FC236}">
                <a16:creationId xmlns:a16="http://schemas.microsoft.com/office/drawing/2014/main" id="{463CB13E-8118-4F23-87FB-AC3CC9CD0819}"/>
              </a:ext>
            </a:extLst>
          </p:cNvPr>
          <p:cNvSpPr txBox="1"/>
          <p:nvPr/>
        </p:nvSpPr>
        <p:spPr>
          <a:xfrm>
            <a:off x="740323" y="4118917"/>
            <a:ext cx="3626603" cy="784830"/>
          </a:xfrm>
          <a:prstGeom prst="rect">
            <a:avLst/>
          </a:prstGeom>
          <a:solidFill>
            <a:schemeClr val="tx2">
              <a:lumMod val="75000"/>
            </a:schemeClr>
          </a:solidFill>
        </p:spPr>
        <p:txBody>
          <a:bodyPr wrap="square" rtlCol="0">
            <a:spAutoFit/>
          </a:bodyPr>
          <a:lstStyle/>
          <a:p>
            <a:pPr algn="ctr"/>
            <a:r>
              <a:rPr lang="en-US" sz="1500" dirty="0">
                <a:solidFill>
                  <a:schemeClr val="bg1"/>
                </a:solidFill>
              </a:rPr>
              <a:t>Input your user-name and password to complete a started application, once in click on “Continue”</a:t>
            </a:r>
          </a:p>
        </p:txBody>
      </p:sp>
      <p:sp>
        <p:nvSpPr>
          <p:cNvPr id="11" name="Oval 10">
            <a:extLst>
              <a:ext uri="{FF2B5EF4-FFF2-40B4-BE49-F238E27FC236}">
                <a16:creationId xmlns:a16="http://schemas.microsoft.com/office/drawing/2014/main" id="{0E3855BE-B979-4370-AF9D-4A04C9967418}"/>
              </a:ext>
            </a:extLst>
          </p:cNvPr>
          <p:cNvSpPr/>
          <p:nvPr/>
        </p:nvSpPr>
        <p:spPr>
          <a:xfrm>
            <a:off x="8201025" y="3643313"/>
            <a:ext cx="615721" cy="428625"/>
          </a:xfrm>
          <a:prstGeom prst="ellipse">
            <a:avLst/>
          </a:prstGeom>
          <a:noFill/>
          <a:ln w="28575">
            <a:solidFill>
              <a:srgbClr val="CC3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cxnSp>
        <p:nvCxnSpPr>
          <p:cNvPr id="13" name="Straight Arrow Connector 12">
            <a:extLst>
              <a:ext uri="{FF2B5EF4-FFF2-40B4-BE49-F238E27FC236}">
                <a16:creationId xmlns:a16="http://schemas.microsoft.com/office/drawing/2014/main" id="{275CE2CC-241E-4D22-8CEE-2AD3A638D65B}"/>
              </a:ext>
            </a:extLst>
          </p:cNvPr>
          <p:cNvCxnSpPr>
            <a:cxnSpLocks/>
          </p:cNvCxnSpPr>
          <p:nvPr/>
        </p:nvCxnSpPr>
        <p:spPr>
          <a:xfrm flipV="1">
            <a:off x="4366926" y="3857625"/>
            <a:ext cx="3710274" cy="5797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38003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87487-7C5A-4725-A6AC-C0DC9896C9F6}"/>
              </a:ext>
            </a:extLst>
          </p:cNvPr>
          <p:cNvSpPr>
            <a:spLocks noGrp="1"/>
          </p:cNvSpPr>
          <p:nvPr>
            <p:ph type="title"/>
          </p:nvPr>
        </p:nvSpPr>
        <p:spPr/>
        <p:txBody>
          <a:bodyPr>
            <a:normAutofit/>
          </a:bodyPr>
          <a:lstStyle/>
          <a:p>
            <a:r>
              <a:rPr lang="en-US" sz="3200" dirty="0"/>
              <a:t>Submit Application</a:t>
            </a:r>
          </a:p>
        </p:txBody>
      </p:sp>
      <p:pic>
        <p:nvPicPr>
          <p:cNvPr id="5" name="Content Placeholder 4">
            <a:extLst>
              <a:ext uri="{FF2B5EF4-FFF2-40B4-BE49-F238E27FC236}">
                <a16:creationId xmlns:a16="http://schemas.microsoft.com/office/drawing/2014/main" id="{7B261197-F932-4734-A05D-529B2924766A}"/>
              </a:ext>
            </a:extLst>
          </p:cNvPr>
          <p:cNvPicPr>
            <a:picLocks noGrp="1" noChangeAspect="1"/>
          </p:cNvPicPr>
          <p:nvPr>
            <p:ph idx="1"/>
          </p:nvPr>
        </p:nvPicPr>
        <p:blipFill>
          <a:blip r:embed="rId2"/>
          <a:stretch>
            <a:fillRect/>
          </a:stretch>
        </p:blipFill>
        <p:spPr>
          <a:xfrm>
            <a:off x="2623821" y="2236546"/>
            <a:ext cx="5891529" cy="3155156"/>
          </a:xfrm>
          <a:prstGeom prst="rect">
            <a:avLst/>
          </a:prstGeom>
        </p:spPr>
      </p:pic>
      <p:sp>
        <p:nvSpPr>
          <p:cNvPr id="4" name="Slide Number Placeholder 3">
            <a:extLst>
              <a:ext uri="{FF2B5EF4-FFF2-40B4-BE49-F238E27FC236}">
                <a16:creationId xmlns:a16="http://schemas.microsoft.com/office/drawing/2014/main" id="{45F0879F-8332-438B-8659-7656D2B52F94}"/>
              </a:ext>
            </a:extLst>
          </p:cNvPr>
          <p:cNvSpPr>
            <a:spLocks noGrp="1"/>
          </p:cNvSpPr>
          <p:nvPr>
            <p:ph type="sldNum" sz="quarter" idx="12"/>
          </p:nvPr>
        </p:nvSpPr>
        <p:spPr/>
        <p:txBody>
          <a:bodyPr/>
          <a:lstStyle/>
          <a:p>
            <a:pPr defTabSz="685800" fontAlgn="auto">
              <a:spcBef>
                <a:spcPts val="0"/>
              </a:spcBef>
              <a:spcAft>
                <a:spcPts val="0"/>
              </a:spcAft>
              <a:defRPr/>
            </a:pPr>
            <a:fld id="{9C006D82-50E7-4C97-B46D-9AE61BEAB6B4}" type="slidenum">
              <a:rPr lang="en-US">
                <a:solidFill>
                  <a:srgbClr val="1B1E29">
                    <a:tint val="75000"/>
                  </a:srgbClr>
                </a:solidFill>
              </a:rPr>
              <a:pPr defTabSz="685800" fontAlgn="auto">
                <a:spcBef>
                  <a:spcPts val="0"/>
                </a:spcBef>
                <a:spcAft>
                  <a:spcPts val="0"/>
                </a:spcAft>
                <a:defRPr/>
              </a:pPr>
              <a:t>41</a:t>
            </a:fld>
            <a:endParaRPr lang="en-US" dirty="0">
              <a:solidFill>
                <a:srgbClr val="1B1E29">
                  <a:tint val="75000"/>
                </a:srgbClr>
              </a:solidFill>
            </a:endParaRPr>
          </a:p>
        </p:txBody>
      </p:sp>
      <p:sp>
        <p:nvSpPr>
          <p:cNvPr id="6" name="TextBox 5">
            <a:extLst>
              <a:ext uri="{FF2B5EF4-FFF2-40B4-BE49-F238E27FC236}">
                <a16:creationId xmlns:a16="http://schemas.microsoft.com/office/drawing/2014/main" id="{826FFCBE-DD74-463D-B5B9-7FF18C71A348}"/>
              </a:ext>
            </a:extLst>
          </p:cNvPr>
          <p:cNvSpPr txBox="1"/>
          <p:nvPr/>
        </p:nvSpPr>
        <p:spPr>
          <a:xfrm>
            <a:off x="309673" y="2696717"/>
            <a:ext cx="1923164" cy="923330"/>
          </a:xfrm>
          <a:prstGeom prst="rect">
            <a:avLst/>
          </a:prstGeom>
          <a:solidFill>
            <a:schemeClr val="tx2"/>
          </a:solidFill>
        </p:spPr>
        <p:txBody>
          <a:bodyPr wrap="square" rtlCol="0">
            <a:spAutoFit/>
          </a:bodyPr>
          <a:lstStyle/>
          <a:p>
            <a:pPr defTabSz="685800" fontAlgn="auto">
              <a:spcBef>
                <a:spcPts val="0"/>
              </a:spcBef>
              <a:spcAft>
                <a:spcPts val="0"/>
              </a:spcAft>
              <a:defRPr/>
            </a:pPr>
            <a:r>
              <a:rPr lang="en-US" sz="1350" dirty="0">
                <a:solidFill>
                  <a:srgbClr val="FFFFFF"/>
                </a:solidFill>
                <a:latin typeface="Calibri"/>
                <a:ea typeface="+mn-ea"/>
              </a:rPr>
              <a:t>Finally you can submit your application when the “Submit” icon appears. </a:t>
            </a:r>
          </a:p>
        </p:txBody>
      </p:sp>
    </p:spTree>
    <p:extLst>
      <p:ext uri="{BB962C8B-B14F-4D97-AF65-F5344CB8AC3E}">
        <p14:creationId xmlns:p14="http://schemas.microsoft.com/office/powerpoint/2010/main" val="31893681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5DE29-B808-409F-B470-850BC6C77B9E}"/>
              </a:ext>
            </a:extLst>
          </p:cNvPr>
          <p:cNvSpPr>
            <a:spLocks noGrp="1"/>
          </p:cNvSpPr>
          <p:nvPr>
            <p:ph type="title"/>
          </p:nvPr>
        </p:nvSpPr>
        <p:spPr/>
        <p:txBody>
          <a:bodyPr>
            <a:normAutofit/>
          </a:bodyPr>
          <a:lstStyle/>
          <a:p>
            <a:r>
              <a:rPr lang="en-US" sz="3200" dirty="0"/>
              <a:t>Application Submission Confirmation</a:t>
            </a:r>
          </a:p>
        </p:txBody>
      </p:sp>
      <p:pic>
        <p:nvPicPr>
          <p:cNvPr id="5" name="Content Placeholder 4">
            <a:extLst>
              <a:ext uri="{FF2B5EF4-FFF2-40B4-BE49-F238E27FC236}">
                <a16:creationId xmlns:a16="http://schemas.microsoft.com/office/drawing/2014/main" id="{01F81976-6723-42A8-9CB7-2F378A85BD4B}"/>
              </a:ext>
            </a:extLst>
          </p:cNvPr>
          <p:cNvPicPr>
            <a:picLocks noGrp="1" noChangeAspect="1"/>
          </p:cNvPicPr>
          <p:nvPr>
            <p:ph idx="1"/>
          </p:nvPr>
        </p:nvPicPr>
        <p:blipFill>
          <a:blip r:embed="rId2"/>
          <a:stretch>
            <a:fillRect/>
          </a:stretch>
        </p:blipFill>
        <p:spPr>
          <a:xfrm>
            <a:off x="1982984" y="2236546"/>
            <a:ext cx="6150913" cy="3155156"/>
          </a:xfrm>
          <a:prstGeom prst="rect">
            <a:avLst/>
          </a:prstGeom>
        </p:spPr>
      </p:pic>
      <p:sp>
        <p:nvSpPr>
          <p:cNvPr id="4" name="Slide Number Placeholder 3">
            <a:extLst>
              <a:ext uri="{FF2B5EF4-FFF2-40B4-BE49-F238E27FC236}">
                <a16:creationId xmlns:a16="http://schemas.microsoft.com/office/drawing/2014/main" id="{98CDE415-4A1F-48C2-BB8A-47BD78AC1D5B}"/>
              </a:ext>
            </a:extLst>
          </p:cNvPr>
          <p:cNvSpPr>
            <a:spLocks noGrp="1"/>
          </p:cNvSpPr>
          <p:nvPr>
            <p:ph type="sldNum" sz="quarter" idx="12"/>
          </p:nvPr>
        </p:nvSpPr>
        <p:spPr/>
        <p:txBody>
          <a:bodyPr/>
          <a:lstStyle/>
          <a:p>
            <a:pPr defTabSz="685800" fontAlgn="auto">
              <a:spcBef>
                <a:spcPts val="0"/>
              </a:spcBef>
              <a:spcAft>
                <a:spcPts val="0"/>
              </a:spcAft>
              <a:defRPr/>
            </a:pPr>
            <a:fld id="{9C006D82-50E7-4C97-B46D-9AE61BEAB6B4}" type="slidenum">
              <a:rPr lang="en-US">
                <a:solidFill>
                  <a:srgbClr val="1B1E29">
                    <a:tint val="75000"/>
                  </a:srgbClr>
                </a:solidFill>
              </a:rPr>
              <a:pPr defTabSz="685800" fontAlgn="auto">
                <a:spcBef>
                  <a:spcPts val="0"/>
                </a:spcBef>
                <a:spcAft>
                  <a:spcPts val="0"/>
                </a:spcAft>
                <a:defRPr/>
              </a:pPr>
              <a:t>42</a:t>
            </a:fld>
            <a:endParaRPr lang="en-US" dirty="0">
              <a:solidFill>
                <a:srgbClr val="1B1E29">
                  <a:tint val="75000"/>
                </a:srgbClr>
              </a:solidFill>
            </a:endParaRPr>
          </a:p>
        </p:txBody>
      </p:sp>
      <p:sp>
        <p:nvSpPr>
          <p:cNvPr id="6" name="TextBox 5">
            <a:extLst>
              <a:ext uri="{FF2B5EF4-FFF2-40B4-BE49-F238E27FC236}">
                <a16:creationId xmlns:a16="http://schemas.microsoft.com/office/drawing/2014/main" id="{02975B55-CF79-404F-8562-7A6325B88275}"/>
              </a:ext>
            </a:extLst>
          </p:cNvPr>
          <p:cNvSpPr txBox="1"/>
          <p:nvPr/>
        </p:nvSpPr>
        <p:spPr>
          <a:xfrm>
            <a:off x="293724" y="2125268"/>
            <a:ext cx="1269262" cy="1754326"/>
          </a:xfrm>
          <a:prstGeom prst="rect">
            <a:avLst/>
          </a:prstGeom>
          <a:solidFill>
            <a:schemeClr val="tx2"/>
          </a:solidFill>
        </p:spPr>
        <p:txBody>
          <a:bodyPr wrap="square" rtlCol="0">
            <a:spAutoFit/>
          </a:bodyPr>
          <a:lstStyle/>
          <a:p>
            <a:pPr defTabSz="685800" fontAlgn="auto">
              <a:spcBef>
                <a:spcPts val="0"/>
              </a:spcBef>
              <a:spcAft>
                <a:spcPts val="0"/>
              </a:spcAft>
              <a:defRPr/>
            </a:pPr>
            <a:r>
              <a:rPr lang="en-US" sz="1350" dirty="0">
                <a:solidFill>
                  <a:srgbClr val="FFFFFF"/>
                </a:solidFill>
                <a:latin typeface="Calibri"/>
                <a:ea typeface="+mn-ea"/>
              </a:rPr>
              <a:t>After submission you will see that your application number has been submitted. </a:t>
            </a:r>
          </a:p>
        </p:txBody>
      </p:sp>
    </p:spTree>
    <p:extLst>
      <p:ext uri="{BB962C8B-B14F-4D97-AF65-F5344CB8AC3E}">
        <p14:creationId xmlns:p14="http://schemas.microsoft.com/office/powerpoint/2010/main" val="2623012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526DD-5735-4C9F-9BAB-1FF454278C5B}"/>
              </a:ext>
            </a:extLst>
          </p:cNvPr>
          <p:cNvSpPr>
            <a:spLocks noGrp="1"/>
          </p:cNvSpPr>
          <p:nvPr>
            <p:ph type="title"/>
          </p:nvPr>
        </p:nvSpPr>
        <p:spPr/>
        <p:txBody>
          <a:bodyPr>
            <a:normAutofit/>
          </a:bodyPr>
          <a:lstStyle/>
          <a:p>
            <a:r>
              <a:rPr lang="en-US" sz="3200" dirty="0"/>
              <a:t>Message Center</a:t>
            </a:r>
          </a:p>
        </p:txBody>
      </p:sp>
      <p:pic>
        <p:nvPicPr>
          <p:cNvPr id="5" name="Content Placeholder 4">
            <a:extLst>
              <a:ext uri="{FF2B5EF4-FFF2-40B4-BE49-F238E27FC236}">
                <a16:creationId xmlns:a16="http://schemas.microsoft.com/office/drawing/2014/main" id="{E8C413F8-8C0F-432F-BB82-D6864228B0CA}"/>
              </a:ext>
            </a:extLst>
          </p:cNvPr>
          <p:cNvPicPr>
            <a:picLocks noGrp="1" noChangeAspect="1"/>
          </p:cNvPicPr>
          <p:nvPr>
            <p:ph idx="1"/>
          </p:nvPr>
        </p:nvPicPr>
        <p:blipFill>
          <a:blip r:embed="rId2"/>
          <a:stretch>
            <a:fillRect/>
          </a:stretch>
        </p:blipFill>
        <p:spPr>
          <a:xfrm>
            <a:off x="628650" y="2009187"/>
            <a:ext cx="7886700" cy="3072884"/>
          </a:xfrm>
          <a:prstGeom prst="rect">
            <a:avLst/>
          </a:prstGeom>
        </p:spPr>
      </p:pic>
      <p:sp>
        <p:nvSpPr>
          <p:cNvPr id="4" name="Slide Number Placeholder 3">
            <a:extLst>
              <a:ext uri="{FF2B5EF4-FFF2-40B4-BE49-F238E27FC236}">
                <a16:creationId xmlns:a16="http://schemas.microsoft.com/office/drawing/2014/main" id="{46510F0C-47FD-4B56-A083-1FE50D26D111}"/>
              </a:ext>
            </a:extLst>
          </p:cNvPr>
          <p:cNvSpPr>
            <a:spLocks noGrp="1"/>
          </p:cNvSpPr>
          <p:nvPr>
            <p:ph type="sldNum" sz="quarter" idx="12"/>
          </p:nvPr>
        </p:nvSpPr>
        <p:spPr/>
        <p:txBody>
          <a:bodyPr/>
          <a:lstStyle/>
          <a:p>
            <a:pPr defTabSz="685800" fontAlgn="auto">
              <a:spcBef>
                <a:spcPts val="0"/>
              </a:spcBef>
              <a:spcAft>
                <a:spcPts val="0"/>
              </a:spcAft>
              <a:defRPr/>
            </a:pPr>
            <a:fld id="{9C006D82-50E7-4C97-B46D-9AE61BEAB6B4}" type="slidenum">
              <a:rPr lang="en-US">
                <a:solidFill>
                  <a:srgbClr val="1B1E29">
                    <a:tint val="75000"/>
                  </a:srgbClr>
                </a:solidFill>
              </a:rPr>
              <a:pPr defTabSz="685800" fontAlgn="auto">
                <a:spcBef>
                  <a:spcPts val="0"/>
                </a:spcBef>
                <a:spcAft>
                  <a:spcPts val="0"/>
                </a:spcAft>
                <a:defRPr/>
              </a:pPr>
              <a:t>43</a:t>
            </a:fld>
            <a:endParaRPr lang="en-US" dirty="0">
              <a:solidFill>
                <a:srgbClr val="1B1E29">
                  <a:tint val="75000"/>
                </a:srgbClr>
              </a:solidFill>
            </a:endParaRPr>
          </a:p>
        </p:txBody>
      </p:sp>
    </p:spTree>
    <p:extLst>
      <p:ext uri="{BB962C8B-B14F-4D97-AF65-F5344CB8AC3E}">
        <p14:creationId xmlns:p14="http://schemas.microsoft.com/office/powerpoint/2010/main" val="7087178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4BB2A-F955-4A2C-A71E-17CC5507FFCB}"/>
              </a:ext>
            </a:extLst>
          </p:cNvPr>
          <p:cNvSpPr>
            <a:spLocks noGrp="1"/>
          </p:cNvSpPr>
          <p:nvPr>
            <p:ph type="title"/>
          </p:nvPr>
        </p:nvSpPr>
        <p:spPr>
          <a:xfrm>
            <a:off x="609600" y="298569"/>
            <a:ext cx="7905750" cy="1228496"/>
          </a:xfrm>
        </p:spPr>
        <p:txBody>
          <a:bodyPr>
            <a:normAutofit/>
          </a:bodyPr>
          <a:lstStyle/>
          <a:p>
            <a:r>
              <a:rPr lang="en-US" sz="3200" dirty="0"/>
              <a:t>Home Page</a:t>
            </a:r>
            <a:br>
              <a:rPr lang="en-US" sz="3200" dirty="0"/>
            </a:br>
            <a:endParaRPr lang="en-US" sz="3200" dirty="0"/>
          </a:p>
        </p:txBody>
      </p:sp>
      <p:pic>
        <p:nvPicPr>
          <p:cNvPr id="5" name="Content Placeholder 4">
            <a:extLst>
              <a:ext uri="{FF2B5EF4-FFF2-40B4-BE49-F238E27FC236}">
                <a16:creationId xmlns:a16="http://schemas.microsoft.com/office/drawing/2014/main" id="{F8024962-22FB-41FD-B368-AF13C3B7FD3F}"/>
              </a:ext>
            </a:extLst>
          </p:cNvPr>
          <p:cNvPicPr>
            <a:picLocks noGrp="1" noChangeAspect="1"/>
          </p:cNvPicPr>
          <p:nvPr>
            <p:ph idx="1"/>
          </p:nvPr>
        </p:nvPicPr>
        <p:blipFill rotWithShape="1">
          <a:blip r:embed="rId2"/>
          <a:srcRect b="76672"/>
          <a:stretch/>
        </p:blipFill>
        <p:spPr>
          <a:xfrm>
            <a:off x="3129253" y="2027110"/>
            <a:ext cx="5245922" cy="633672"/>
          </a:xfrm>
          <a:prstGeom prst="rect">
            <a:avLst/>
          </a:prstGeom>
        </p:spPr>
      </p:pic>
      <p:sp>
        <p:nvSpPr>
          <p:cNvPr id="4" name="Slide Number Placeholder 3">
            <a:extLst>
              <a:ext uri="{FF2B5EF4-FFF2-40B4-BE49-F238E27FC236}">
                <a16:creationId xmlns:a16="http://schemas.microsoft.com/office/drawing/2014/main" id="{B2CFD3FA-56A0-4262-90B4-B454AB7E4346}"/>
              </a:ext>
            </a:extLst>
          </p:cNvPr>
          <p:cNvSpPr>
            <a:spLocks noGrp="1"/>
          </p:cNvSpPr>
          <p:nvPr>
            <p:ph type="sldNum" sz="quarter" idx="12"/>
          </p:nvPr>
        </p:nvSpPr>
        <p:spPr/>
        <p:txBody>
          <a:bodyPr/>
          <a:lstStyle/>
          <a:p>
            <a:pPr defTabSz="685800" fontAlgn="auto">
              <a:spcBef>
                <a:spcPts val="0"/>
              </a:spcBef>
              <a:spcAft>
                <a:spcPts val="0"/>
              </a:spcAft>
              <a:defRPr/>
            </a:pPr>
            <a:fld id="{9C006D82-50E7-4C97-B46D-9AE61BEAB6B4}" type="slidenum">
              <a:rPr lang="en-US">
                <a:solidFill>
                  <a:srgbClr val="1B1E29">
                    <a:tint val="75000"/>
                  </a:srgbClr>
                </a:solidFill>
              </a:rPr>
              <a:pPr defTabSz="685800" fontAlgn="auto">
                <a:spcBef>
                  <a:spcPts val="0"/>
                </a:spcBef>
                <a:spcAft>
                  <a:spcPts val="0"/>
                </a:spcAft>
                <a:defRPr/>
              </a:pPr>
              <a:t>44</a:t>
            </a:fld>
            <a:endParaRPr lang="en-US" dirty="0">
              <a:solidFill>
                <a:srgbClr val="1B1E29">
                  <a:tint val="75000"/>
                </a:srgbClr>
              </a:solidFill>
            </a:endParaRPr>
          </a:p>
        </p:txBody>
      </p:sp>
      <p:pic>
        <p:nvPicPr>
          <p:cNvPr id="6" name="Picture 5">
            <a:extLst>
              <a:ext uri="{FF2B5EF4-FFF2-40B4-BE49-F238E27FC236}">
                <a16:creationId xmlns:a16="http://schemas.microsoft.com/office/drawing/2014/main" id="{252B06A2-F2E2-4B9D-8487-AB801417EF41}"/>
              </a:ext>
            </a:extLst>
          </p:cNvPr>
          <p:cNvPicPr>
            <a:picLocks noChangeAspect="1"/>
          </p:cNvPicPr>
          <p:nvPr/>
        </p:nvPicPr>
        <p:blipFill>
          <a:blip r:embed="rId3"/>
          <a:stretch>
            <a:fillRect/>
          </a:stretch>
        </p:blipFill>
        <p:spPr>
          <a:xfrm>
            <a:off x="3038254" y="2763138"/>
            <a:ext cx="5336921" cy="2640263"/>
          </a:xfrm>
          <a:prstGeom prst="rect">
            <a:avLst/>
          </a:prstGeom>
        </p:spPr>
      </p:pic>
      <p:sp>
        <p:nvSpPr>
          <p:cNvPr id="7" name="TextBox 6">
            <a:extLst>
              <a:ext uri="{FF2B5EF4-FFF2-40B4-BE49-F238E27FC236}">
                <a16:creationId xmlns:a16="http://schemas.microsoft.com/office/drawing/2014/main" id="{C0319CA2-B650-475C-A6DE-1BCA07855D1B}"/>
              </a:ext>
            </a:extLst>
          </p:cNvPr>
          <p:cNvSpPr txBox="1"/>
          <p:nvPr/>
        </p:nvSpPr>
        <p:spPr>
          <a:xfrm>
            <a:off x="461188" y="2046169"/>
            <a:ext cx="2058452" cy="1962076"/>
          </a:xfrm>
          <a:prstGeom prst="rect">
            <a:avLst/>
          </a:prstGeom>
          <a:solidFill>
            <a:schemeClr val="tx2"/>
          </a:solidFill>
        </p:spPr>
        <p:txBody>
          <a:bodyPr wrap="square" rtlCol="0">
            <a:spAutoFit/>
          </a:bodyPr>
          <a:lstStyle/>
          <a:p>
            <a:pPr defTabSz="685800" fontAlgn="auto">
              <a:spcBef>
                <a:spcPts val="0"/>
              </a:spcBef>
              <a:spcAft>
                <a:spcPts val="0"/>
              </a:spcAft>
              <a:defRPr/>
            </a:pPr>
            <a:r>
              <a:rPr lang="en-US" sz="1350" dirty="0">
                <a:solidFill>
                  <a:srgbClr val="FFFFFF"/>
                </a:solidFill>
                <a:latin typeface="Calibri"/>
                <a:ea typeface="+mn-ea"/>
              </a:rPr>
              <a:t>After competing application you automatically return to the home page.  </a:t>
            </a:r>
          </a:p>
          <a:p>
            <a:pPr defTabSz="685800" fontAlgn="auto">
              <a:spcBef>
                <a:spcPts val="0"/>
              </a:spcBef>
              <a:spcAft>
                <a:spcPts val="0"/>
              </a:spcAft>
              <a:defRPr/>
            </a:pPr>
            <a:endParaRPr lang="en-US" sz="1350" dirty="0">
              <a:solidFill>
                <a:srgbClr val="FFFFFF"/>
              </a:solidFill>
              <a:latin typeface="Calibri"/>
              <a:ea typeface="+mn-ea"/>
            </a:endParaRPr>
          </a:p>
          <a:p>
            <a:pPr defTabSz="685800" fontAlgn="auto">
              <a:spcBef>
                <a:spcPts val="0"/>
              </a:spcBef>
              <a:spcAft>
                <a:spcPts val="0"/>
              </a:spcAft>
              <a:defRPr/>
            </a:pPr>
            <a:r>
              <a:rPr lang="en-US" sz="1350" dirty="0">
                <a:solidFill>
                  <a:srgbClr val="FFFFFF"/>
                </a:solidFill>
                <a:latin typeface="Calibri"/>
                <a:ea typeface="+mn-ea"/>
              </a:rPr>
              <a:t>From here you can check the status of your application by clicking the “Status” icon. </a:t>
            </a:r>
          </a:p>
        </p:txBody>
      </p:sp>
    </p:spTree>
    <p:extLst>
      <p:ext uri="{BB962C8B-B14F-4D97-AF65-F5344CB8AC3E}">
        <p14:creationId xmlns:p14="http://schemas.microsoft.com/office/powerpoint/2010/main" val="28438488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F217B-D97F-4CC7-A0C7-48281F6F83E0}"/>
              </a:ext>
            </a:extLst>
          </p:cNvPr>
          <p:cNvSpPr>
            <a:spLocks noGrp="1"/>
          </p:cNvSpPr>
          <p:nvPr>
            <p:ph type="title"/>
          </p:nvPr>
        </p:nvSpPr>
        <p:spPr/>
        <p:txBody>
          <a:bodyPr>
            <a:normAutofit/>
          </a:bodyPr>
          <a:lstStyle/>
          <a:p>
            <a:r>
              <a:rPr lang="en-US" sz="3200" dirty="0"/>
              <a:t>Application Status</a:t>
            </a:r>
          </a:p>
        </p:txBody>
      </p:sp>
      <p:pic>
        <p:nvPicPr>
          <p:cNvPr id="5" name="Content Placeholder 4">
            <a:extLst>
              <a:ext uri="{FF2B5EF4-FFF2-40B4-BE49-F238E27FC236}">
                <a16:creationId xmlns:a16="http://schemas.microsoft.com/office/drawing/2014/main" id="{74EA5152-3B60-4ADB-BC4A-28688570B52F}"/>
              </a:ext>
            </a:extLst>
          </p:cNvPr>
          <p:cNvPicPr>
            <a:picLocks noGrp="1" noChangeAspect="1"/>
          </p:cNvPicPr>
          <p:nvPr>
            <p:ph idx="1"/>
          </p:nvPr>
        </p:nvPicPr>
        <p:blipFill>
          <a:blip r:embed="rId2"/>
          <a:stretch>
            <a:fillRect/>
          </a:stretch>
        </p:blipFill>
        <p:spPr>
          <a:xfrm>
            <a:off x="1217354" y="2226469"/>
            <a:ext cx="6709292" cy="3155156"/>
          </a:xfrm>
          <a:prstGeom prst="rect">
            <a:avLst/>
          </a:prstGeom>
        </p:spPr>
      </p:pic>
      <p:sp>
        <p:nvSpPr>
          <p:cNvPr id="4" name="Slide Number Placeholder 3">
            <a:extLst>
              <a:ext uri="{FF2B5EF4-FFF2-40B4-BE49-F238E27FC236}">
                <a16:creationId xmlns:a16="http://schemas.microsoft.com/office/drawing/2014/main" id="{3C59E751-B423-4D22-B6EB-EA6F101D3753}"/>
              </a:ext>
            </a:extLst>
          </p:cNvPr>
          <p:cNvSpPr>
            <a:spLocks noGrp="1"/>
          </p:cNvSpPr>
          <p:nvPr>
            <p:ph type="sldNum" sz="quarter" idx="12"/>
          </p:nvPr>
        </p:nvSpPr>
        <p:spPr/>
        <p:txBody>
          <a:bodyPr/>
          <a:lstStyle/>
          <a:p>
            <a:pPr defTabSz="685800" fontAlgn="auto">
              <a:spcBef>
                <a:spcPts val="0"/>
              </a:spcBef>
              <a:spcAft>
                <a:spcPts val="0"/>
              </a:spcAft>
              <a:defRPr/>
            </a:pPr>
            <a:fld id="{9C006D82-50E7-4C97-B46D-9AE61BEAB6B4}" type="slidenum">
              <a:rPr lang="en-US">
                <a:solidFill>
                  <a:srgbClr val="1B1E29">
                    <a:tint val="75000"/>
                  </a:srgbClr>
                </a:solidFill>
              </a:rPr>
              <a:pPr defTabSz="685800" fontAlgn="auto">
                <a:spcBef>
                  <a:spcPts val="0"/>
                </a:spcBef>
                <a:spcAft>
                  <a:spcPts val="0"/>
                </a:spcAft>
                <a:defRPr/>
              </a:pPr>
              <a:t>45</a:t>
            </a:fld>
            <a:endParaRPr lang="en-US" dirty="0">
              <a:solidFill>
                <a:srgbClr val="1B1E29">
                  <a:tint val="75000"/>
                </a:srgbClr>
              </a:solidFill>
            </a:endParaRPr>
          </a:p>
        </p:txBody>
      </p:sp>
    </p:spTree>
    <p:extLst>
      <p:ext uri="{BB962C8B-B14F-4D97-AF65-F5344CB8AC3E}">
        <p14:creationId xmlns:p14="http://schemas.microsoft.com/office/powerpoint/2010/main" val="41962295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195309" y="241296"/>
            <a:ext cx="8771137" cy="582886"/>
          </a:xfrm>
        </p:spPr>
        <p:txBody>
          <a:bodyPr anchor="ctr">
            <a:normAutofit/>
          </a:bodyPr>
          <a:lstStyle/>
          <a:p>
            <a:pPr algn="ctr"/>
            <a:r>
              <a:rPr lang="en-US" altLang="en-US" sz="3200" b="1" dirty="0">
                <a:solidFill>
                  <a:schemeClr val="tx1"/>
                </a:solidFill>
                <a:latin typeface="Source Sans Pro" panose="020B0503030403020204" pitchFamily="34" charset="0"/>
                <a:ea typeface="Source Sans Pro" panose="020B0503030403020204" pitchFamily="34" charset="0"/>
                <a:cs typeface="Arial" charset="0"/>
              </a:rPr>
              <a:t>Any Questions?</a:t>
            </a:r>
          </a:p>
        </p:txBody>
      </p:sp>
      <p:pic>
        <p:nvPicPr>
          <p:cNvPr id="37892" name="Picture 3" descr="C:\Users\mcihenac\Desktop\Symbol-Hel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047830"/>
            <a:ext cx="2209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9"/>
          <p:cNvSpPr txBox="1">
            <a:spLocks noChangeArrowheads="1"/>
          </p:cNvSpPr>
          <p:nvPr/>
        </p:nvSpPr>
        <p:spPr bwMode="auto">
          <a:xfrm>
            <a:off x="310718" y="4549290"/>
            <a:ext cx="858470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rgbClr val="545555"/>
                </a:solidFill>
                <a:latin typeface="Arial" pitchFamily="34" charset="0"/>
                <a:ea typeface="MS PGothic" pitchFamily="34" charset="-128"/>
              </a:defRPr>
            </a:lvl1pPr>
            <a:lvl2pPr marL="742950" indent="-285750" eaLnBrk="0" hangingPunct="0">
              <a:defRPr sz="2000">
                <a:solidFill>
                  <a:srgbClr val="545555"/>
                </a:solidFill>
                <a:latin typeface="Arial" pitchFamily="34" charset="0"/>
                <a:ea typeface="MS PGothic" pitchFamily="34" charset="-128"/>
              </a:defRPr>
            </a:lvl2pPr>
            <a:lvl3pPr marL="1143000" indent="-228600" eaLnBrk="0" hangingPunct="0">
              <a:defRPr sz="2000">
                <a:solidFill>
                  <a:srgbClr val="545555"/>
                </a:solidFill>
                <a:latin typeface="Arial" pitchFamily="34" charset="0"/>
                <a:ea typeface="MS PGothic" pitchFamily="34" charset="-128"/>
              </a:defRPr>
            </a:lvl3pPr>
            <a:lvl4pPr marL="1600200" indent="-228600" eaLnBrk="0" hangingPunct="0">
              <a:defRPr sz="2000">
                <a:solidFill>
                  <a:srgbClr val="545555"/>
                </a:solidFill>
                <a:latin typeface="Arial" pitchFamily="34" charset="0"/>
                <a:ea typeface="MS PGothic" pitchFamily="34" charset="-128"/>
              </a:defRPr>
            </a:lvl4pPr>
            <a:lvl5pPr marL="2057400" indent="-228600" eaLnBrk="0" hangingPunct="0">
              <a:defRPr sz="2000">
                <a:solidFill>
                  <a:srgbClr val="545555"/>
                </a:solidFill>
                <a:latin typeface="Arial" pitchFamily="34" charset="0"/>
                <a:ea typeface="MS PGothic" pitchFamily="34" charset="-128"/>
              </a:defRPr>
            </a:lvl5pPr>
            <a:lvl6pPr marL="2514600" indent="-228600" eaLnBrk="0" fontAlgn="base" hangingPunct="0">
              <a:spcBef>
                <a:spcPct val="0"/>
              </a:spcBef>
              <a:spcAft>
                <a:spcPct val="0"/>
              </a:spcAft>
              <a:defRPr sz="2000">
                <a:solidFill>
                  <a:srgbClr val="545555"/>
                </a:solidFill>
                <a:latin typeface="Arial" pitchFamily="34" charset="0"/>
                <a:ea typeface="MS PGothic" pitchFamily="34" charset="-128"/>
              </a:defRPr>
            </a:lvl6pPr>
            <a:lvl7pPr marL="2971800" indent="-228600" eaLnBrk="0" fontAlgn="base" hangingPunct="0">
              <a:spcBef>
                <a:spcPct val="0"/>
              </a:spcBef>
              <a:spcAft>
                <a:spcPct val="0"/>
              </a:spcAft>
              <a:defRPr sz="2000">
                <a:solidFill>
                  <a:srgbClr val="545555"/>
                </a:solidFill>
                <a:latin typeface="Arial" pitchFamily="34" charset="0"/>
                <a:ea typeface="MS PGothic" pitchFamily="34" charset="-128"/>
              </a:defRPr>
            </a:lvl7pPr>
            <a:lvl8pPr marL="3429000" indent="-228600" eaLnBrk="0" fontAlgn="base" hangingPunct="0">
              <a:spcBef>
                <a:spcPct val="0"/>
              </a:spcBef>
              <a:spcAft>
                <a:spcPct val="0"/>
              </a:spcAft>
              <a:defRPr sz="2000">
                <a:solidFill>
                  <a:srgbClr val="545555"/>
                </a:solidFill>
                <a:latin typeface="Arial" pitchFamily="34" charset="0"/>
                <a:ea typeface="MS PGothic" pitchFamily="34" charset="-128"/>
              </a:defRPr>
            </a:lvl8pPr>
            <a:lvl9pPr marL="3886200" indent="-228600" eaLnBrk="0" fontAlgn="base" hangingPunct="0">
              <a:spcBef>
                <a:spcPct val="0"/>
              </a:spcBef>
              <a:spcAft>
                <a:spcPct val="0"/>
              </a:spcAft>
              <a:defRPr sz="2000">
                <a:solidFill>
                  <a:srgbClr val="545555"/>
                </a:solidFill>
                <a:latin typeface="Arial" pitchFamily="34" charset="0"/>
                <a:ea typeface="MS PGothic" pitchFamily="34" charset="-128"/>
              </a:defRPr>
            </a:lvl9pPr>
          </a:lstStyle>
          <a:p>
            <a:pPr algn="ctr" eaLnBrk="1" hangingPunct="1">
              <a:defRPr/>
            </a:pPr>
            <a:r>
              <a:rPr lang="en-US" altLang="en-US" sz="2400" dirty="0">
                <a:solidFill>
                  <a:srgbClr val="000000"/>
                </a:solidFill>
                <a:latin typeface="Source Sans Pro" panose="020B0503030403020204" pitchFamily="34" charset="0"/>
                <a:ea typeface="Source Sans Pro" panose="020B0503030403020204" pitchFamily="34" charset="0"/>
                <a:cs typeface="Arial" panose="020B0604020202020204" pitchFamily="34" charset="0"/>
              </a:rPr>
              <a:t>More  information concerning</a:t>
            </a:r>
          </a:p>
          <a:p>
            <a:pPr algn="ctr" eaLnBrk="1" hangingPunct="1">
              <a:defRPr/>
            </a:pPr>
            <a:r>
              <a:rPr lang="en-US" altLang="en-US" sz="2400" dirty="0">
                <a:solidFill>
                  <a:srgbClr val="000000"/>
                </a:solidFill>
                <a:latin typeface="Source Sans Pro" panose="020B0503030403020204" pitchFamily="34" charset="0"/>
                <a:ea typeface="Source Sans Pro" panose="020B0503030403020204" pitchFamily="34" charset="0"/>
                <a:cs typeface="Arial" panose="020B0604020202020204" pitchFamily="34" charset="0"/>
              </a:rPr>
              <a:t>SBA and its programs </a:t>
            </a:r>
            <a:br>
              <a:rPr lang="en-US" altLang="en-US" sz="2400" dirty="0">
                <a:solidFill>
                  <a:srgbClr val="000000"/>
                </a:solidFill>
                <a:latin typeface="Source Sans Pro" panose="020B0503030403020204" pitchFamily="34" charset="0"/>
                <a:ea typeface="Source Sans Pro" panose="020B0503030403020204" pitchFamily="34" charset="0"/>
                <a:cs typeface="Arial" panose="020B0604020202020204" pitchFamily="34" charset="0"/>
              </a:rPr>
            </a:br>
            <a:r>
              <a:rPr lang="en-US" altLang="en-US" sz="2400" dirty="0">
                <a:solidFill>
                  <a:srgbClr val="000000"/>
                </a:solidFill>
                <a:latin typeface="Source Sans Pro" panose="020B0503030403020204" pitchFamily="34" charset="0"/>
                <a:ea typeface="Source Sans Pro" panose="020B0503030403020204" pitchFamily="34" charset="0"/>
                <a:cs typeface="Arial" panose="020B0604020202020204" pitchFamily="34" charset="0"/>
              </a:rPr>
              <a:t>visit our website at:</a:t>
            </a:r>
          </a:p>
          <a:p>
            <a:pPr algn="ctr" eaLnBrk="1" hangingPunct="1">
              <a:defRPr/>
            </a:pPr>
            <a:r>
              <a:rPr lang="en-US" altLang="en-US" sz="2400" b="1" u="sng" dirty="0">
                <a:solidFill>
                  <a:srgbClr val="000000"/>
                </a:solidFill>
                <a:latin typeface="Source Sans Pro" panose="020B0503030403020204" pitchFamily="34" charset="0"/>
                <a:ea typeface="Source Sans Pro" panose="020B0503030403020204" pitchFamily="34" charset="0"/>
                <a:cs typeface="Arial" panose="020B0604020202020204" pitchFamily="34" charset="0"/>
              </a:rPr>
              <a:t>www.sba.gov/disaster</a:t>
            </a:r>
            <a:endParaRPr lang="en-US" altLang="en-US" dirty="0">
              <a:solidFill>
                <a:srgbClr val="000000"/>
              </a:solidFill>
              <a:latin typeface="Source Sans Pro" panose="020B0503030403020204" pitchFamily="34" charset="0"/>
              <a:ea typeface="Source Sans Pro" panose="020B0503030403020204" pitchFamily="34" charset="0"/>
              <a:cs typeface="Arial" panose="020B0604020202020204" pitchFamily="34" charset="0"/>
            </a:endParaRPr>
          </a:p>
        </p:txBody>
      </p:sp>
      <p:sp>
        <p:nvSpPr>
          <p:cNvPr id="6" name="Slide Number Placeholder 4">
            <a:extLst>
              <a:ext uri="{FF2B5EF4-FFF2-40B4-BE49-F238E27FC236}">
                <a16:creationId xmlns:a16="http://schemas.microsoft.com/office/drawing/2014/main" id="{580DFF40-F2C9-48D0-A3FE-37BB2BB34EE8}"/>
              </a:ext>
            </a:extLst>
          </p:cNvPr>
          <p:cNvSpPr>
            <a:spLocks noGrp="1"/>
          </p:cNvSpPr>
          <p:nvPr>
            <p:ph type="sldNum" sz="quarter" idx="12"/>
          </p:nvPr>
        </p:nvSpPr>
        <p:spPr>
          <a:xfrm>
            <a:off x="6796510" y="6194307"/>
            <a:ext cx="2057400" cy="365125"/>
          </a:xfrm>
        </p:spPr>
        <p:txBody>
          <a:bodyPr/>
          <a:lstStyle/>
          <a:p>
            <a:fld id="{71A14D94-EA6D-4964-92BE-3D7D358FD7CC}" type="slidenum">
              <a:rPr lang="en-US" altLang="en-US" smtClean="0"/>
              <a:pPr/>
              <a:t>46</a:t>
            </a:fld>
            <a:endParaRPr lang="en-US" altLang="en-US" dirty="0"/>
          </a:p>
        </p:txBody>
      </p:sp>
      <p:sp>
        <p:nvSpPr>
          <p:cNvPr id="8" name="Footer Placeholder 2">
            <a:extLst>
              <a:ext uri="{FF2B5EF4-FFF2-40B4-BE49-F238E27FC236}">
                <a16:creationId xmlns:a16="http://schemas.microsoft.com/office/drawing/2014/main" id="{B7B2764D-5325-40E2-8F3E-51992CF4EBA7}"/>
              </a:ext>
            </a:extLst>
          </p:cNvPr>
          <p:cNvSpPr>
            <a:spLocks noGrp="1"/>
          </p:cNvSpPr>
          <p:nvPr>
            <p:ph type="ftr" sz="quarter" idx="11"/>
          </p:nvPr>
        </p:nvSpPr>
        <p:spPr>
          <a:xfrm>
            <a:off x="2552700" y="6313746"/>
            <a:ext cx="4038600" cy="365125"/>
          </a:xfrm>
        </p:spPr>
        <p:txBody>
          <a:bodyPr/>
          <a:lstStyle/>
          <a:p>
            <a:r>
              <a:rPr lang="en-US" dirty="0"/>
              <a:t>U.S. Small Business -Office of Disaster Assistance-Field Operations Center - East</a:t>
            </a:r>
          </a:p>
        </p:txBody>
      </p:sp>
      <p:sp>
        <p:nvSpPr>
          <p:cNvPr id="2" name="TextBox 1">
            <a:extLst>
              <a:ext uri="{FF2B5EF4-FFF2-40B4-BE49-F238E27FC236}">
                <a16:creationId xmlns:a16="http://schemas.microsoft.com/office/drawing/2014/main" id="{64255CC2-D87A-44C1-85DA-94B82554F882}"/>
              </a:ext>
            </a:extLst>
          </p:cNvPr>
          <p:cNvSpPr txBox="1"/>
          <p:nvPr/>
        </p:nvSpPr>
        <p:spPr>
          <a:xfrm>
            <a:off x="952500" y="3045872"/>
            <a:ext cx="7239000" cy="1015663"/>
          </a:xfrm>
          <a:prstGeom prst="rect">
            <a:avLst/>
          </a:prstGeom>
          <a:noFill/>
        </p:spPr>
        <p:txBody>
          <a:bodyPr wrap="square" rtlCol="0">
            <a:spAutoFit/>
          </a:bodyPr>
          <a:lstStyle/>
          <a:p>
            <a:r>
              <a:rPr lang="en-US" dirty="0">
                <a:solidFill>
                  <a:schemeClr val="tx1"/>
                </a:solidFill>
              </a:rPr>
              <a:t>Contact SBA’s Disaster Customer Service Center at 800-659-2955 (</a:t>
            </a:r>
            <a:r>
              <a:rPr lang="en-US" i="1" dirty="0">
                <a:solidFill>
                  <a:schemeClr val="tx1"/>
                </a:solidFill>
              </a:rPr>
              <a:t>800-877-8339 for the deaf and hard-of-hearing</a:t>
            </a:r>
            <a:r>
              <a:rPr lang="en-US" dirty="0">
                <a:solidFill>
                  <a:schemeClr val="tx1"/>
                </a:solidFill>
              </a:rPr>
              <a:t>) or by sending an email to </a:t>
            </a:r>
            <a:r>
              <a:rPr lang="en-US" u="sng" dirty="0">
                <a:hlinkClick r:id="rId3"/>
              </a:rPr>
              <a:t>disastercustomerservice@sba.gov</a:t>
            </a:r>
            <a:r>
              <a:rPr lang="en-US" dirty="0"/>
              <a:t>. </a:t>
            </a:r>
          </a:p>
        </p:txBody>
      </p:sp>
    </p:spTree>
    <p:extLst>
      <p:ext uri="{BB962C8B-B14F-4D97-AF65-F5344CB8AC3E}">
        <p14:creationId xmlns:p14="http://schemas.microsoft.com/office/powerpoint/2010/main" val="1839399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5F42795-0B97-48B4-A3F6-B4271232D43B}"/>
              </a:ext>
            </a:extLst>
          </p:cNvPr>
          <p:cNvSpPr>
            <a:spLocks noGrp="1"/>
          </p:cNvSpPr>
          <p:nvPr>
            <p:ph type="sldNum" sz="quarter" idx="12"/>
          </p:nvPr>
        </p:nvSpPr>
        <p:spPr/>
        <p:txBody>
          <a:bodyPr/>
          <a:lstStyle/>
          <a:p>
            <a:fld id="{B1AB44B9-F1EC-4F4B-88D4-413245C9CD3E}" type="slidenum">
              <a:rPr lang="en-US" smtClean="0"/>
              <a:t>5</a:t>
            </a:fld>
            <a:endParaRPr lang="en-US" dirty="0"/>
          </a:p>
        </p:txBody>
      </p:sp>
      <p:sp>
        <p:nvSpPr>
          <p:cNvPr id="5" name="Rectangle 4">
            <a:extLst>
              <a:ext uri="{FF2B5EF4-FFF2-40B4-BE49-F238E27FC236}">
                <a16:creationId xmlns:a16="http://schemas.microsoft.com/office/drawing/2014/main" id="{D1EA2D29-B7D7-4EBB-BE78-123A1A914672}"/>
              </a:ext>
            </a:extLst>
          </p:cNvPr>
          <p:cNvSpPr/>
          <p:nvPr/>
        </p:nvSpPr>
        <p:spPr>
          <a:xfrm>
            <a:off x="304800" y="1121365"/>
            <a:ext cx="8420100" cy="4708981"/>
          </a:xfrm>
          <a:prstGeom prst="rect">
            <a:avLst/>
          </a:prstGeom>
        </p:spPr>
        <p:txBody>
          <a:bodyPr wrap="square">
            <a:spAutoFit/>
          </a:bodyPr>
          <a:lstStyle/>
          <a:p>
            <a:pPr marL="0" marR="0" algn="just">
              <a:spcBef>
                <a:spcPts val="0"/>
              </a:spcBef>
              <a:spcAft>
                <a:spcPts val="0"/>
              </a:spcAft>
            </a:pPr>
            <a:r>
              <a:rPr lang="en-US" b="1" dirty="0">
                <a:solidFill>
                  <a:schemeClr val="tx1"/>
                </a:solidFill>
                <a:latin typeface="Source Sans Pro" panose="020B0503030403020204" pitchFamily="34" charset="0"/>
                <a:ea typeface="Calibri" panose="020F0502020204030204" pitchFamily="34" charset="0"/>
                <a:cs typeface="Times New Roman" panose="02020603050405020304" pitchFamily="18" charset="0"/>
              </a:rPr>
              <a:t>How much can I borrow?</a:t>
            </a:r>
          </a:p>
          <a:p>
            <a:pPr marL="0" marR="0" algn="just">
              <a:spcBef>
                <a:spcPts val="0"/>
              </a:spcBef>
              <a:spcAft>
                <a:spcPts val="0"/>
              </a:spcAft>
            </a:pPr>
            <a:endParaRPr lang="en-US" sz="1000" b="1" dirty="0">
              <a:solidFill>
                <a:schemeClr val="tx1"/>
              </a:solidFill>
              <a:latin typeface="Source Sans Pro" panose="020B050303040302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dirty="0">
                <a:solidFill>
                  <a:schemeClr val="tx1"/>
                </a:solidFill>
                <a:latin typeface="Source Sans Pro" panose="020B0503030403020204" pitchFamily="34" charset="0"/>
                <a:ea typeface="Calibri" panose="020F0502020204030204" pitchFamily="34" charset="0"/>
                <a:cs typeface="Times New Roman" panose="02020603050405020304" pitchFamily="18" charset="0"/>
              </a:rPr>
              <a:t>Eligible entities may qualify for loans up to $2 million.  </a:t>
            </a:r>
          </a:p>
          <a:p>
            <a:pPr marL="0" marR="0" algn="just">
              <a:spcBef>
                <a:spcPts val="0"/>
              </a:spcBef>
              <a:spcAft>
                <a:spcPts val="0"/>
              </a:spcAft>
            </a:pPr>
            <a:endParaRPr lang="en-US" dirty="0">
              <a:solidFill>
                <a:schemeClr val="tx1"/>
              </a:solidFill>
              <a:latin typeface="Source Sans Pro" panose="020B050303040302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dirty="0">
                <a:solidFill>
                  <a:schemeClr val="tx1"/>
                </a:solidFill>
                <a:latin typeface="Source Sans Pro" panose="020B0503030403020204" pitchFamily="34" charset="0"/>
                <a:ea typeface="Calibri" panose="020F0502020204030204" pitchFamily="34" charset="0"/>
                <a:cs typeface="Times New Roman" panose="02020603050405020304" pitchFamily="18" charset="0"/>
              </a:rPr>
              <a:t>The interest rates for this disaster are 3.75 percent for small businesses and </a:t>
            </a:r>
            <a:br>
              <a:rPr lang="en-US" dirty="0">
                <a:solidFill>
                  <a:schemeClr val="tx1"/>
                </a:solidFill>
                <a:latin typeface="Source Sans Pro" panose="020B0503030403020204" pitchFamily="34" charset="0"/>
                <a:ea typeface="Calibri" panose="020F0502020204030204" pitchFamily="34" charset="0"/>
                <a:cs typeface="Times New Roman" panose="02020603050405020304" pitchFamily="18" charset="0"/>
              </a:rPr>
            </a:br>
            <a:r>
              <a:rPr lang="en-US" dirty="0">
                <a:solidFill>
                  <a:schemeClr val="tx1"/>
                </a:solidFill>
                <a:latin typeface="Source Sans Pro" panose="020B0503030403020204" pitchFamily="34" charset="0"/>
                <a:ea typeface="Calibri" panose="020F0502020204030204" pitchFamily="34" charset="0"/>
                <a:cs typeface="Times New Roman" panose="02020603050405020304" pitchFamily="18" charset="0"/>
              </a:rPr>
              <a:t>2.75 percent for nonprofit organizations with terms up to 30 years.  </a:t>
            </a:r>
          </a:p>
          <a:p>
            <a:pPr marL="0" marR="0" algn="just">
              <a:spcBef>
                <a:spcPts val="0"/>
              </a:spcBef>
              <a:spcAft>
                <a:spcPts val="0"/>
              </a:spcAft>
            </a:pPr>
            <a:endParaRPr lang="en-US" dirty="0">
              <a:solidFill>
                <a:schemeClr val="tx1"/>
              </a:solidFill>
              <a:latin typeface="Source Sans Pro" panose="020B050303040302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dirty="0">
                <a:solidFill>
                  <a:schemeClr val="tx1"/>
                </a:solidFill>
                <a:latin typeface="Source Sans Pro" panose="020B0503030403020204" pitchFamily="34" charset="0"/>
                <a:ea typeface="Calibri" panose="020F0502020204030204" pitchFamily="34" charset="0"/>
                <a:cs typeface="Times New Roman" panose="02020603050405020304" pitchFamily="18" charset="0"/>
              </a:rPr>
              <a:t>Eligibility for these working capital loans are based on the size (must be a small business) and type of business and its financial resources.  </a:t>
            </a:r>
          </a:p>
          <a:p>
            <a:pPr marL="0" marR="0" algn="just">
              <a:spcBef>
                <a:spcPts val="0"/>
              </a:spcBef>
              <a:spcAft>
                <a:spcPts val="0"/>
              </a:spcAft>
            </a:pPr>
            <a:endParaRPr lang="en-US" dirty="0">
              <a:solidFill>
                <a:schemeClr val="tx1"/>
              </a:solidFill>
              <a:latin typeface="Source Sans Pro" panose="020B050303040302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b="1" dirty="0">
                <a:solidFill>
                  <a:schemeClr val="tx1"/>
                </a:solidFill>
                <a:latin typeface="Source Sans Pro" panose="020B0503030403020204" pitchFamily="34" charset="0"/>
                <a:ea typeface="Calibri" panose="020F0502020204030204" pitchFamily="34" charset="0"/>
                <a:cs typeface="Times New Roman" panose="02020603050405020304" pitchFamily="18" charset="0"/>
              </a:rPr>
              <a:t>How can I use the loan funds?</a:t>
            </a:r>
          </a:p>
          <a:p>
            <a:pPr marL="0" marR="0" algn="just">
              <a:spcBef>
                <a:spcPts val="0"/>
              </a:spcBef>
              <a:spcAft>
                <a:spcPts val="0"/>
              </a:spcAft>
            </a:pPr>
            <a:endParaRPr lang="en-US" sz="1000" b="1" dirty="0">
              <a:solidFill>
                <a:schemeClr val="tx1"/>
              </a:solidFill>
              <a:latin typeface="Source Sans Pro" panose="020B050303040302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dirty="0">
                <a:solidFill>
                  <a:schemeClr val="tx1"/>
                </a:solidFill>
                <a:latin typeface="Source Sans Pro" panose="020B0503030403020204" pitchFamily="34" charset="0"/>
                <a:ea typeface="Calibri" panose="020F0502020204030204" pitchFamily="34" charset="0"/>
                <a:cs typeface="Times New Roman" panose="02020603050405020304" pitchFamily="18" charset="0"/>
              </a:rPr>
              <a:t>These working capital loans may be used to pay fixed debts, payroll, accounts payable, and other bills that could have been paid had the disaster not occurred.  The loans are not intended to replace lost sales or profits or for expansion.</a:t>
            </a:r>
          </a:p>
        </p:txBody>
      </p:sp>
      <p:sp>
        <p:nvSpPr>
          <p:cNvPr id="6" name="Rectangle 2">
            <a:extLst>
              <a:ext uri="{FF2B5EF4-FFF2-40B4-BE49-F238E27FC236}">
                <a16:creationId xmlns:a16="http://schemas.microsoft.com/office/drawing/2014/main" id="{D68B473D-8CB1-46FE-9A74-3363931FD2F3}"/>
              </a:ext>
            </a:extLst>
          </p:cNvPr>
          <p:cNvSpPr>
            <a:spLocks noChangeArrowheads="1"/>
          </p:cNvSpPr>
          <p:nvPr/>
        </p:nvSpPr>
        <p:spPr bwMode="auto">
          <a:xfrm>
            <a:off x="419100" y="191042"/>
            <a:ext cx="8305800" cy="685800"/>
          </a:xfrm>
          <a:prstGeom prst="rect">
            <a:avLst/>
          </a:prstGeom>
          <a:noFill/>
          <a:ln w="9525">
            <a:noFill/>
            <a:miter lim="800000"/>
            <a:headEnd/>
            <a:tailEnd/>
          </a:ln>
        </p:spPr>
        <p:txBody>
          <a:bodyPr anchor="b"/>
          <a:lstStyle/>
          <a:p>
            <a:pPr>
              <a:defRPr/>
            </a:pPr>
            <a:r>
              <a:rPr lang="en-US" sz="3200" b="1" dirty="0">
                <a:solidFill>
                  <a:schemeClr val="tx1"/>
                </a:solidFill>
                <a:latin typeface="Source Sans Pro" panose="020B0503030403020204" pitchFamily="34" charset="0"/>
                <a:ea typeface="Source Sans Pro" panose="020B0503030403020204" pitchFamily="34" charset="0"/>
              </a:rPr>
              <a:t>SBA’s Economic Injury Disaster Loan Terms </a:t>
            </a:r>
            <a:endParaRPr lang="en-US" sz="3200" b="1" dirty="0">
              <a:solidFill>
                <a:schemeClr val="tx1"/>
              </a:solidFill>
              <a:latin typeface="Source Sans Pro" panose="020B0503030403020204" pitchFamily="34" charset="0"/>
              <a:ea typeface="Source Sans Pro" panose="020B0503030403020204" pitchFamily="34" charset="0"/>
              <a:cs typeface="Arial" pitchFamily="34" charset="0"/>
            </a:endParaRPr>
          </a:p>
        </p:txBody>
      </p:sp>
      <p:sp>
        <p:nvSpPr>
          <p:cNvPr id="8" name="Footer Placeholder 2">
            <a:extLst>
              <a:ext uri="{FF2B5EF4-FFF2-40B4-BE49-F238E27FC236}">
                <a16:creationId xmlns:a16="http://schemas.microsoft.com/office/drawing/2014/main" id="{69580FEC-6473-4B7F-BF76-FFF06A449741}"/>
              </a:ext>
            </a:extLst>
          </p:cNvPr>
          <p:cNvSpPr>
            <a:spLocks noGrp="1"/>
          </p:cNvSpPr>
          <p:nvPr>
            <p:ph type="ftr" sz="quarter" idx="11"/>
          </p:nvPr>
        </p:nvSpPr>
        <p:spPr>
          <a:xfrm>
            <a:off x="2552700" y="6313746"/>
            <a:ext cx="4038600" cy="365125"/>
          </a:xfrm>
        </p:spPr>
        <p:txBody>
          <a:bodyPr/>
          <a:lstStyle/>
          <a:p>
            <a:r>
              <a:rPr lang="en-US" dirty="0"/>
              <a:t>U.S. Small Business -Office of Disaster Assistance-Field Operations Center - East</a:t>
            </a:r>
          </a:p>
        </p:txBody>
      </p:sp>
    </p:spTree>
    <p:extLst>
      <p:ext uri="{BB962C8B-B14F-4D97-AF65-F5344CB8AC3E}">
        <p14:creationId xmlns:p14="http://schemas.microsoft.com/office/powerpoint/2010/main" val="1643670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a:extLst>
              <a:ext uri="{FF2B5EF4-FFF2-40B4-BE49-F238E27FC236}">
                <a16:creationId xmlns:a16="http://schemas.microsoft.com/office/drawing/2014/main" id="{F7F857E3-B901-4714-8FCD-0CA0E7AAF4EC}"/>
              </a:ext>
            </a:extLst>
          </p:cNvPr>
          <p:cNvSpPr>
            <a:spLocks noGrp="1"/>
          </p:cNvSpPr>
          <p:nvPr>
            <p:ph idx="1"/>
          </p:nvPr>
        </p:nvSpPr>
        <p:spPr bwMode="auto">
          <a:xfrm>
            <a:off x="457200" y="2271209"/>
            <a:ext cx="8001000" cy="2895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0" indent="0">
              <a:buFont typeface="Wingdings" panose="05000000000000000000" pitchFamily="2" charset="2"/>
              <a:buNone/>
            </a:pPr>
            <a:r>
              <a:rPr lang="en-US" altLang="en-US" sz="2400" b="1" dirty="0">
                <a:solidFill>
                  <a:srgbClr val="000000"/>
                </a:solidFill>
                <a:latin typeface="Source Sans Pro" panose="020B0503030403020204" pitchFamily="34" charset="0"/>
                <a:ea typeface="Source Sans Pro" panose="020B0503030403020204" pitchFamily="34" charset="0"/>
              </a:rPr>
              <a:t>What are the collateral requirements?</a:t>
            </a:r>
          </a:p>
          <a:p>
            <a:pPr marL="0" indent="0">
              <a:buFont typeface="Wingdings" panose="05000000000000000000" pitchFamily="2" charset="2"/>
              <a:buNone/>
            </a:pPr>
            <a:endParaRPr lang="en-US" altLang="en-US" sz="1000" b="1" u="sng" dirty="0">
              <a:solidFill>
                <a:srgbClr val="000000"/>
              </a:solidFill>
              <a:latin typeface="Source Sans Pro" panose="020B0503030403020204" pitchFamily="34" charset="0"/>
              <a:ea typeface="Source Sans Pro" panose="020B0503030403020204" pitchFamily="34" charset="0"/>
            </a:endParaRPr>
          </a:p>
          <a:p>
            <a:pPr marL="228600" lvl="1" indent="-228600">
              <a:buFontTx/>
              <a:buChar char="•"/>
            </a:pPr>
            <a:r>
              <a:rPr lang="en-US" altLang="en-US" sz="2400" dirty="0">
                <a:solidFill>
                  <a:srgbClr val="000000"/>
                </a:solidFill>
                <a:latin typeface="Source Sans Pro" panose="020B0503030403020204" pitchFamily="34" charset="0"/>
                <a:ea typeface="Source Sans Pro" panose="020B0503030403020204" pitchFamily="34" charset="0"/>
              </a:rPr>
              <a:t>Economic Injury Disaster Loans over $25,000 require collateral.</a:t>
            </a:r>
          </a:p>
          <a:p>
            <a:pPr marL="228600" lvl="1" indent="-228600">
              <a:buFontTx/>
              <a:buChar char="•"/>
            </a:pPr>
            <a:endParaRPr lang="en-US" altLang="en-US" sz="2400" dirty="0">
              <a:solidFill>
                <a:srgbClr val="000000"/>
              </a:solidFill>
              <a:latin typeface="Source Sans Pro" panose="020B0503030403020204" pitchFamily="34" charset="0"/>
              <a:ea typeface="Source Sans Pro" panose="020B0503030403020204" pitchFamily="34" charset="0"/>
            </a:endParaRPr>
          </a:p>
          <a:p>
            <a:pPr marL="228600" lvl="1" indent="-228600">
              <a:buFontTx/>
              <a:buChar char="•"/>
            </a:pPr>
            <a:r>
              <a:rPr lang="en-US" altLang="en-US" sz="2400" dirty="0">
                <a:solidFill>
                  <a:srgbClr val="000000"/>
                </a:solidFill>
                <a:latin typeface="Source Sans Pro" panose="020B0503030403020204" pitchFamily="34" charset="0"/>
                <a:ea typeface="Source Sans Pro" panose="020B0503030403020204" pitchFamily="34" charset="0"/>
              </a:rPr>
              <a:t>SBA takes real estate as collateral when it is available.</a:t>
            </a:r>
          </a:p>
          <a:p>
            <a:pPr marL="228600" lvl="1" indent="-228600">
              <a:buFontTx/>
              <a:buChar char="•"/>
            </a:pPr>
            <a:endParaRPr lang="en-US" altLang="en-US" sz="2400" dirty="0">
              <a:solidFill>
                <a:srgbClr val="000000"/>
              </a:solidFill>
              <a:latin typeface="Source Sans Pro" panose="020B0503030403020204" pitchFamily="34" charset="0"/>
              <a:ea typeface="Source Sans Pro" panose="020B0503030403020204" pitchFamily="34" charset="0"/>
            </a:endParaRPr>
          </a:p>
          <a:p>
            <a:pPr marL="228600" lvl="1" indent="-228600">
              <a:buFontTx/>
              <a:buChar char="•"/>
            </a:pPr>
            <a:r>
              <a:rPr lang="en-US" altLang="en-US" sz="2400" dirty="0">
                <a:solidFill>
                  <a:srgbClr val="000000"/>
                </a:solidFill>
                <a:latin typeface="Source Sans Pro" panose="020B0503030403020204" pitchFamily="34" charset="0"/>
                <a:ea typeface="Source Sans Pro" panose="020B0503030403020204" pitchFamily="34" charset="0"/>
              </a:rPr>
              <a:t>SBA will not decline a loan for lack of collateral, </a:t>
            </a:r>
            <a:br>
              <a:rPr lang="en-US" altLang="en-US" sz="2400" dirty="0">
                <a:solidFill>
                  <a:srgbClr val="000000"/>
                </a:solidFill>
                <a:latin typeface="Source Sans Pro" panose="020B0503030403020204" pitchFamily="34" charset="0"/>
                <a:ea typeface="Source Sans Pro" panose="020B0503030403020204" pitchFamily="34" charset="0"/>
              </a:rPr>
            </a:br>
            <a:r>
              <a:rPr lang="en-US" altLang="en-US" sz="2400" dirty="0">
                <a:solidFill>
                  <a:srgbClr val="000000"/>
                </a:solidFill>
                <a:latin typeface="Source Sans Pro" panose="020B0503030403020204" pitchFamily="34" charset="0"/>
                <a:ea typeface="Source Sans Pro" panose="020B0503030403020204" pitchFamily="34" charset="0"/>
              </a:rPr>
              <a:t>but requires borrowers to pledge what is available.</a:t>
            </a:r>
          </a:p>
        </p:txBody>
      </p:sp>
      <p:sp>
        <p:nvSpPr>
          <p:cNvPr id="17413" name="Slide Number Placeholder 1">
            <a:extLst>
              <a:ext uri="{FF2B5EF4-FFF2-40B4-BE49-F238E27FC236}">
                <a16:creationId xmlns:a16="http://schemas.microsoft.com/office/drawing/2014/main" id="{8F6FD4C1-9733-4970-B4F9-5944412190DE}"/>
              </a:ext>
            </a:extLst>
          </p:cNvPr>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545555"/>
                </a:solidFill>
                <a:latin typeface="Arial" panose="020B0604020202020204" pitchFamily="34" charset="0"/>
                <a:ea typeface="ＭＳ Ｐゴシック" panose="020B0600070205080204" pitchFamily="34" charset="-128"/>
              </a:defRPr>
            </a:lvl1pPr>
            <a:lvl2pPr marL="742950" indent="-285750" eaLnBrk="0" hangingPunct="0">
              <a:defRPr sz="2000">
                <a:solidFill>
                  <a:srgbClr val="545555"/>
                </a:solidFill>
                <a:latin typeface="Arial" panose="020B0604020202020204" pitchFamily="34" charset="0"/>
                <a:ea typeface="ＭＳ Ｐゴシック" panose="020B0600070205080204" pitchFamily="34" charset="-128"/>
              </a:defRPr>
            </a:lvl2pPr>
            <a:lvl3pPr marL="1143000" indent="-228600" eaLnBrk="0" hangingPunct="0">
              <a:defRPr sz="2000">
                <a:solidFill>
                  <a:srgbClr val="545555"/>
                </a:solidFill>
                <a:latin typeface="Arial" panose="020B0604020202020204" pitchFamily="34" charset="0"/>
                <a:ea typeface="ＭＳ Ｐゴシック" panose="020B0600070205080204" pitchFamily="34" charset="-128"/>
              </a:defRPr>
            </a:lvl3pPr>
            <a:lvl4pPr marL="1600200" indent="-228600" eaLnBrk="0" hangingPunct="0">
              <a:defRPr sz="2000">
                <a:solidFill>
                  <a:srgbClr val="545555"/>
                </a:solidFill>
                <a:latin typeface="Arial" panose="020B0604020202020204" pitchFamily="34" charset="0"/>
                <a:ea typeface="ＭＳ Ｐゴシック" panose="020B0600070205080204" pitchFamily="34" charset="-128"/>
              </a:defRPr>
            </a:lvl4pPr>
            <a:lvl5pPr marL="2057400" indent="-228600" eaLnBrk="0" hangingPunct="0">
              <a:defRPr sz="2000">
                <a:solidFill>
                  <a:srgbClr val="545555"/>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9pPr>
          </a:lstStyle>
          <a:p>
            <a:fld id="{EC56C5CB-5CCC-4DC7-959D-376F353DFDE9}" type="slidenum">
              <a:rPr lang="en-US" altLang="en-US" sz="1600">
                <a:solidFill>
                  <a:schemeClr val="bg1"/>
                </a:solidFill>
                <a:latin typeface="Arial Narrow" panose="020B0606020202030204" pitchFamily="34" charset="0"/>
              </a:rPr>
              <a:pPr/>
              <a:t>6</a:t>
            </a:fld>
            <a:endParaRPr lang="en-US" altLang="en-US" sz="1600">
              <a:solidFill>
                <a:schemeClr val="bg1"/>
              </a:solidFill>
              <a:latin typeface="Arial Narrow" panose="020B0606020202030204" pitchFamily="34" charset="0"/>
            </a:endParaRPr>
          </a:p>
        </p:txBody>
      </p:sp>
      <p:pic>
        <p:nvPicPr>
          <p:cNvPr id="17412" name="Picture 5" descr="\\S2k3-dafoce-fp1\da2\VOL1\DATA\COMM\PHOTOS\For power points\mortgage-house-money_304 for MA 13813 ppt.jpg">
            <a:extLst>
              <a:ext uri="{FF2B5EF4-FFF2-40B4-BE49-F238E27FC236}">
                <a16:creationId xmlns:a16="http://schemas.microsoft.com/office/drawing/2014/main" id="{D02E3559-DDE1-48AF-A937-9185B8A4E27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942177" y="844935"/>
            <a:ext cx="2816225"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a:extLst>
              <a:ext uri="{FF2B5EF4-FFF2-40B4-BE49-F238E27FC236}">
                <a16:creationId xmlns:a16="http://schemas.microsoft.com/office/drawing/2014/main" id="{2872D945-9DC8-4A69-AAA0-803FA83D8044}"/>
              </a:ext>
            </a:extLst>
          </p:cNvPr>
          <p:cNvSpPr>
            <a:spLocks noChangeArrowheads="1"/>
          </p:cNvSpPr>
          <p:nvPr/>
        </p:nvSpPr>
        <p:spPr bwMode="auto">
          <a:xfrm>
            <a:off x="323850" y="228600"/>
            <a:ext cx="8496300" cy="685800"/>
          </a:xfrm>
          <a:prstGeom prst="rect">
            <a:avLst/>
          </a:prstGeom>
          <a:noFill/>
          <a:ln w="9525">
            <a:noFill/>
            <a:miter lim="800000"/>
            <a:headEnd/>
            <a:tailEnd/>
          </a:ln>
        </p:spPr>
        <p:txBody>
          <a:bodyPr anchor="b"/>
          <a:lstStyle/>
          <a:p>
            <a:pPr>
              <a:defRPr/>
            </a:pPr>
            <a:r>
              <a:rPr lang="en-US" sz="3100" b="1" dirty="0">
                <a:solidFill>
                  <a:schemeClr val="tx1"/>
                </a:solidFill>
                <a:latin typeface="Source Sans Pro" panose="020B0503030403020204" pitchFamily="34" charset="0"/>
                <a:ea typeface="Source Sans Pro" panose="020B0503030403020204" pitchFamily="34" charset="0"/>
              </a:rPr>
              <a:t>Economic Injury Disaster Loan Terms</a:t>
            </a:r>
            <a:endParaRPr lang="en-US" sz="3100" b="1" dirty="0">
              <a:solidFill>
                <a:schemeClr val="tx1"/>
              </a:solidFill>
              <a:latin typeface="Source Sans Pro" panose="020B0503030403020204" pitchFamily="34" charset="0"/>
              <a:ea typeface="Source Sans Pro" panose="020B0503030403020204" pitchFamily="34" charset="0"/>
              <a:cs typeface="Arial" pitchFamily="34" charset="0"/>
            </a:endParaRPr>
          </a:p>
        </p:txBody>
      </p:sp>
      <p:sp>
        <p:nvSpPr>
          <p:cNvPr id="6" name="Slide Number Placeholder 4">
            <a:extLst>
              <a:ext uri="{FF2B5EF4-FFF2-40B4-BE49-F238E27FC236}">
                <a16:creationId xmlns:a16="http://schemas.microsoft.com/office/drawing/2014/main" id="{4C2DE9AC-8BEC-4EEE-9AAB-1049E7CEC4AD}"/>
              </a:ext>
            </a:extLst>
          </p:cNvPr>
          <p:cNvSpPr txBox="1">
            <a:spLocks/>
          </p:cNvSpPr>
          <p:nvPr/>
        </p:nvSpPr>
        <p:spPr>
          <a:xfrm>
            <a:off x="6858000" y="6264275"/>
            <a:ext cx="20574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900" kern="1200">
                <a:solidFill>
                  <a:schemeClr val="tx1">
                    <a:tint val="75000"/>
                  </a:schemeClr>
                </a:solidFill>
                <a:latin typeface="Source Sans Pro" charset="0"/>
                <a:ea typeface="Source Sans Pro" charset="0"/>
                <a:cs typeface="Source Sans Pro" charset="0"/>
              </a:defRPr>
            </a:lvl1pPr>
            <a:lvl2pPr marL="4572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9pPr>
          </a:lstStyle>
          <a:p>
            <a:fld id="{71A14D94-EA6D-4964-92BE-3D7D358FD7CC}" type="slidenum">
              <a:rPr lang="en-US" altLang="en-US" smtClean="0"/>
              <a:pPr/>
              <a:t>6</a:t>
            </a:fld>
            <a:endParaRPr lang="en-US" altLang="en-US" dirty="0"/>
          </a:p>
        </p:txBody>
      </p:sp>
      <p:sp>
        <p:nvSpPr>
          <p:cNvPr id="7" name="Footer Placeholder 2">
            <a:extLst>
              <a:ext uri="{FF2B5EF4-FFF2-40B4-BE49-F238E27FC236}">
                <a16:creationId xmlns:a16="http://schemas.microsoft.com/office/drawing/2014/main" id="{442E6483-9F4C-4EEF-9FBF-01D4283AB61C}"/>
              </a:ext>
            </a:extLst>
          </p:cNvPr>
          <p:cNvSpPr>
            <a:spLocks noGrp="1"/>
          </p:cNvSpPr>
          <p:nvPr>
            <p:ph type="ftr" sz="quarter" idx="11"/>
          </p:nvPr>
        </p:nvSpPr>
        <p:spPr>
          <a:xfrm>
            <a:off x="2552700" y="6313746"/>
            <a:ext cx="4038600" cy="365125"/>
          </a:xfrm>
        </p:spPr>
        <p:txBody>
          <a:bodyPr/>
          <a:lstStyle/>
          <a:p>
            <a:r>
              <a:rPr lang="en-US" dirty="0"/>
              <a:t>U.S. Small Business -Office of Disaster Assistance-Field Operations Center - East</a:t>
            </a:r>
          </a:p>
        </p:txBody>
      </p:sp>
    </p:spTree>
    <p:extLst>
      <p:ext uri="{BB962C8B-B14F-4D97-AF65-F5344CB8AC3E}">
        <p14:creationId xmlns:p14="http://schemas.microsoft.com/office/powerpoint/2010/main" val="903983906"/>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E363EF11-9D47-4342-9124-0C228414A71D}"/>
              </a:ext>
            </a:extLst>
          </p:cNvPr>
          <p:cNvSpPr>
            <a:spLocks noChangeArrowheads="1"/>
          </p:cNvSpPr>
          <p:nvPr/>
        </p:nvSpPr>
        <p:spPr bwMode="auto">
          <a:xfrm>
            <a:off x="304800" y="1228927"/>
            <a:ext cx="8305800" cy="685800"/>
          </a:xfrm>
          <a:prstGeom prst="rect">
            <a:avLst/>
          </a:prstGeom>
          <a:noFill/>
          <a:ln w="9525">
            <a:noFill/>
            <a:miter lim="800000"/>
            <a:headEnd/>
            <a:tailEnd/>
          </a:ln>
        </p:spPr>
        <p:txBody>
          <a:bodyPr anchor="b"/>
          <a:lstStyle/>
          <a:p>
            <a:pPr>
              <a:defRPr/>
            </a:pPr>
            <a:endParaRPr lang="en-US" sz="3600" b="1" dirty="0">
              <a:solidFill>
                <a:schemeClr val="tx1"/>
              </a:solidFill>
              <a:latin typeface="Source Sans Pro" panose="020B0503030403020204" pitchFamily="34" charset="0"/>
              <a:ea typeface="Source Sans Pro" panose="020B0503030403020204" pitchFamily="34" charset="0"/>
              <a:cs typeface="Arial" pitchFamily="34" charset="0"/>
            </a:endParaRPr>
          </a:p>
        </p:txBody>
      </p:sp>
      <p:sp>
        <p:nvSpPr>
          <p:cNvPr id="8198" name="Slide Number Placeholder 1">
            <a:extLst>
              <a:ext uri="{FF2B5EF4-FFF2-40B4-BE49-F238E27FC236}">
                <a16:creationId xmlns:a16="http://schemas.microsoft.com/office/drawing/2014/main" id="{39A15219-EDCF-4601-A1CC-4AF3FAD689A9}"/>
              </a:ext>
            </a:extLst>
          </p:cNvPr>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545555"/>
                </a:solidFill>
                <a:latin typeface="Arial" panose="020B0604020202020204" pitchFamily="34" charset="0"/>
                <a:ea typeface="ＭＳ Ｐゴシック" panose="020B0600070205080204" pitchFamily="34" charset="-128"/>
              </a:defRPr>
            </a:lvl1pPr>
            <a:lvl2pPr marL="742950" indent="-285750" eaLnBrk="0" hangingPunct="0">
              <a:defRPr sz="2000">
                <a:solidFill>
                  <a:srgbClr val="545555"/>
                </a:solidFill>
                <a:latin typeface="Arial" panose="020B0604020202020204" pitchFamily="34" charset="0"/>
                <a:ea typeface="ＭＳ Ｐゴシック" panose="020B0600070205080204" pitchFamily="34" charset="-128"/>
              </a:defRPr>
            </a:lvl2pPr>
            <a:lvl3pPr marL="1143000" indent="-228600" eaLnBrk="0" hangingPunct="0">
              <a:defRPr sz="2000">
                <a:solidFill>
                  <a:srgbClr val="545555"/>
                </a:solidFill>
                <a:latin typeface="Arial" panose="020B0604020202020204" pitchFamily="34" charset="0"/>
                <a:ea typeface="ＭＳ Ｐゴシック" panose="020B0600070205080204" pitchFamily="34" charset="-128"/>
              </a:defRPr>
            </a:lvl3pPr>
            <a:lvl4pPr marL="1600200" indent="-228600" eaLnBrk="0" hangingPunct="0">
              <a:defRPr sz="2000">
                <a:solidFill>
                  <a:srgbClr val="545555"/>
                </a:solidFill>
                <a:latin typeface="Arial" panose="020B0604020202020204" pitchFamily="34" charset="0"/>
                <a:ea typeface="ＭＳ Ｐゴシック" panose="020B0600070205080204" pitchFamily="34" charset="-128"/>
              </a:defRPr>
            </a:lvl4pPr>
            <a:lvl5pPr marL="2057400" indent="-228600" eaLnBrk="0" hangingPunct="0">
              <a:defRPr sz="2000">
                <a:solidFill>
                  <a:srgbClr val="545555"/>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9pPr>
          </a:lstStyle>
          <a:p>
            <a:fld id="{36467DAD-243B-4254-87BB-F3B4B2A6B4A4}" type="slidenum">
              <a:rPr lang="en-US" altLang="en-US" sz="1600">
                <a:solidFill>
                  <a:schemeClr val="bg1"/>
                </a:solidFill>
                <a:latin typeface="Arial Narrow" panose="020B0606020202030204" pitchFamily="34" charset="0"/>
              </a:rPr>
              <a:pPr/>
              <a:t>7</a:t>
            </a:fld>
            <a:endParaRPr lang="en-US" altLang="en-US" sz="1600">
              <a:solidFill>
                <a:schemeClr val="bg1"/>
              </a:solidFill>
              <a:latin typeface="Arial Narrow" panose="020B0606020202030204" pitchFamily="34" charset="0"/>
            </a:endParaRPr>
          </a:p>
        </p:txBody>
      </p:sp>
      <p:sp>
        <p:nvSpPr>
          <p:cNvPr id="6" name="Rectangle 5">
            <a:extLst>
              <a:ext uri="{FF2B5EF4-FFF2-40B4-BE49-F238E27FC236}">
                <a16:creationId xmlns:a16="http://schemas.microsoft.com/office/drawing/2014/main" id="{BCD1F829-6E41-4A61-92A1-2C3FAF6BD1A9}"/>
              </a:ext>
            </a:extLst>
          </p:cNvPr>
          <p:cNvSpPr/>
          <p:nvPr/>
        </p:nvSpPr>
        <p:spPr>
          <a:xfrm>
            <a:off x="219146" y="1023660"/>
            <a:ext cx="5943600" cy="2123658"/>
          </a:xfrm>
          <a:prstGeom prst="rect">
            <a:avLst/>
          </a:prstGeom>
        </p:spPr>
        <p:txBody>
          <a:bodyPr wrap="square">
            <a:spAutoFit/>
          </a:bodyPr>
          <a:lstStyle/>
          <a:p>
            <a:r>
              <a:rPr lang="en-US" b="1" dirty="0">
                <a:solidFill>
                  <a:schemeClr val="tx1"/>
                </a:solidFill>
                <a:latin typeface="Source Sans Pro" panose="020B0503030403020204" pitchFamily="34" charset="0"/>
                <a:ea typeface="Source Sans Pro" panose="020B0503030403020204" pitchFamily="34" charset="0"/>
              </a:rPr>
              <a:t>What kinds of small businesses can apply? </a:t>
            </a:r>
          </a:p>
          <a:p>
            <a:endParaRPr lang="en-US" sz="1200" b="1" dirty="0">
              <a:solidFill>
                <a:schemeClr val="tx1"/>
              </a:solidFill>
              <a:latin typeface="Source Sans Pro" panose="020B0503030403020204" pitchFamily="34" charset="0"/>
              <a:ea typeface="Source Sans Pro" panose="020B0503030403020204" pitchFamily="34" charset="0"/>
            </a:endParaRPr>
          </a:p>
          <a:p>
            <a:r>
              <a:rPr lang="en-US" dirty="0">
                <a:solidFill>
                  <a:schemeClr val="tx1"/>
                </a:solidFill>
                <a:latin typeface="Source Sans Pro" panose="020B0503030403020204" pitchFamily="34" charset="0"/>
                <a:ea typeface="Source Sans Pro" panose="020B0503030403020204" pitchFamily="34" charset="0"/>
              </a:rPr>
              <a:t>Examples of eligible industries </a:t>
            </a:r>
            <a:r>
              <a:rPr lang="en-US" u="sng" dirty="0">
                <a:solidFill>
                  <a:schemeClr val="tx1"/>
                </a:solidFill>
                <a:latin typeface="Source Sans Pro" panose="020B0503030403020204" pitchFamily="34" charset="0"/>
                <a:ea typeface="Source Sans Pro" panose="020B0503030403020204" pitchFamily="34" charset="0"/>
              </a:rPr>
              <a:t>include but are not limited to the following</a:t>
            </a:r>
            <a:r>
              <a:rPr lang="en-US" dirty="0">
                <a:solidFill>
                  <a:schemeClr val="tx1"/>
                </a:solidFill>
                <a:latin typeface="Source Sans Pro" panose="020B0503030403020204" pitchFamily="34" charset="0"/>
                <a:ea typeface="Source Sans Pro" panose="020B0503030403020204" pitchFamily="34" charset="0"/>
              </a:rPr>
              <a:t>: hotels, recreational facilities, charter boats, manufactures, sports vendors, owners of rental property, restaurants, retailers, souvenir shops, travel agencies, and wholesalers.  </a:t>
            </a:r>
          </a:p>
        </p:txBody>
      </p:sp>
      <p:sp>
        <p:nvSpPr>
          <p:cNvPr id="18" name="Rectangle 2">
            <a:extLst>
              <a:ext uri="{FF2B5EF4-FFF2-40B4-BE49-F238E27FC236}">
                <a16:creationId xmlns:a16="http://schemas.microsoft.com/office/drawing/2014/main" id="{F4AC0300-9DA9-46DE-B51F-E98803CC73C9}"/>
              </a:ext>
            </a:extLst>
          </p:cNvPr>
          <p:cNvSpPr>
            <a:spLocks noChangeArrowheads="1"/>
          </p:cNvSpPr>
          <p:nvPr/>
        </p:nvSpPr>
        <p:spPr bwMode="auto">
          <a:xfrm>
            <a:off x="419100" y="191042"/>
            <a:ext cx="8305800" cy="685800"/>
          </a:xfrm>
          <a:prstGeom prst="rect">
            <a:avLst/>
          </a:prstGeom>
          <a:noFill/>
          <a:ln w="9525">
            <a:noFill/>
            <a:miter lim="800000"/>
            <a:headEnd/>
            <a:tailEnd/>
          </a:ln>
        </p:spPr>
        <p:txBody>
          <a:bodyPr anchor="b"/>
          <a:lstStyle/>
          <a:p>
            <a:pPr>
              <a:defRPr/>
            </a:pPr>
            <a:r>
              <a:rPr lang="en-US" sz="3200" b="1" dirty="0">
                <a:solidFill>
                  <a:schemeClr val="tx1"/>
                </a:solidFill>
                <a:latin typeface="Source Sans Pro" panose="020B0503030403020204" pitchFamily="34" charset="0"/>
                <a:ea typeface="Source Sans Pro" panose="020B0503030403020204" pitchFamily="34" charset="0"/>
              </a:rPr>
              <a:t>SBA’s Economic Injury Disaster Loan Basics </a:t>
            </a:r>
            <a:endParaRPr lang="en-US" sz="3200" b="1" dirty="0">
              <a:solidFill>
                <a:schemeClr val="tx1"/>
              </a:solidFill>
              <a:latin typeface="Source Sans Pro" panose="020B0503030403020204" pitchFamily="34" charset="0"/>
              <a:ea typeface="Source Sans Pro" panose="020B0503030403020204" pitchFamily="34" charset="0"/>
              <a:cs typeface="Arial" pitchFamily="34" charset="0"/>
            </a:endParaRPr>
          </a:p>
        </p:txBody>
      </p:sp>
      <p:sp>
        <p:nvSpPr>
          <p:cNvPr id="19" name="Rectangle 18">
            <a:extLst>
              <a:ext uri="{FF2B5EF4-FFF2-40B4-BE49-F238E27FC236}">
                <a16:creationId xmlns:a16="http://schemas.microsoft.com/office/drawing/2014/main" id="{56450F14-E41B-4ACD-9ABF-9F3320FD3D23}"/>
              </a:ext>
            </a:extLst>
          </p:cNvPr>
          <p:cNvSpPr/>
          <p:nvPr/>
        </p:nvSpPr>
        <p:spPr>
          <a:xfrm>
            <a:off x="187615" y="4080808"/>
            <a:ext cx="8802414" cy="1815882"/>
          </a:xfrm>
          <a:prstGeom prst="rect">
            <a:avLst/>
          </a:prstGeom>
        </p:spPr>
        <p:txBody>
          <a:bodyPr wrap="square">
            <a:spAutoFit/>
          </a:bodyPr>
          <a:lstStyle/>
          <a:p>
            <a:r>
              <a:rPr lang="en-US" b="1" dirty="0">
                <a:solidFill>
                  <a:schemeClr val="tx1"/>
                </a:solidFill>
                <a:latin typeface="Source Sans Pro" panose="020B0503030403020204" pitchFamily="34" charset="0"/>
                <a:ea typeface="Source Sans Pro" panose="020B0503030403020204" pitchFamily="34" charset="0"/>
              </a:rPr>
              <a:t>What other criteria is involved?</a:t>
            </a:r>
          </a:p>
          <a:p>
            <a:endParaRPr lang="en-US" sz="1200" b="1" dirty="0">
              <a:solidFill>
                <a:schemeClr val="tx1"/>
              </a:solidFill>
              <a:latin typeface="Source Sans Pro" panose="020B0503030403020204" pitchFamily="34" charset="0"/>
              <a:ea typeface="Source Sans Pro" panose="020B0503030403020204" pitchFamily="34" charset="0"/>
            </a:endParaRPr>
          </a:p>
          <a:p>
            <a:r>
              <a:rPr lang="en-US" altLang="en-US" dirty="0">
                <a:solidFill>
                  <a:srgbClr val="000000"/>
                </a:solidFill>
                <a:latin typeface="Source Sans Pro" panose="020B0503030403020204" pitchFamily="34" charset="0"/>
                <a:ea typeface="Source Sans Pro" panose="020B0503030403020204" pitchFamily="34" charset="0"/>
              </a:rPr>
              <a:t>The applicant business </a:t>
            </a:r>
            <a:r>
              <a:rPr lang="en-US" altLang="en-US" u="sng" dirty="0">
                <a:solidFill>
                  <a:srgbClr val="000000"/>
                </a:solidFill>
                <a:latin typeface="Source Sans Pro" panose="020B0503030403020204" pitchFamily="34" charset="0"/>
                <a:ea typeface="Source Sans Pro" panose="020B0503030403020204" pitchFamily="34" charset="0"/>
              </a:rPr>
              <a:t>must</a:t>
            </a:r>
            <a:r>
              <a:rPr lang="en-US" altLang="en-US" dirty="0">
                <a:solidFill>
                  <a:srgbClr val="000000"/>
                </a:solidFill>
                <a:latin typeface="Source Sans Pro" panose="020B0503030403020204" pitchFamily="34" charset="0"/>
                <a:ea typeface="Source Sans Pro" panose="020B0503030403020204" pitchFamily="34" charset="0"/>
              </a:rPr>
              <a:t> have a </a:t>
            </a:r>
            <a:r>
              <a:rPr lang="en-US" altLang="en-US" u="sng" dirty="0">
                <a:solidFill>
                  <a:srgbClr val="000000"/>
                </a:solidFill>
                <a:latin typeface="Source Sans Pro" panose="020B0503030403020204" pitchFamily="34" charset="0"/>
                <a:ea typeface="Source Sans Pro" panose="020B0503030403020204" pitchFamily="34" charset="0"/>
              </a:rPr>
              <a:t>physical presence</a:t>
            </a:r>
            <a:r>
              <a:rPr lang="en-US" altLang="en-US" dirty="0">
                <a:solidFill>
                  <a:srgbClr val="000000"/>
                </a:solidFill>
                <a:latin typeface="Source Sans Pro" panose="020B0503030403020204" pitchFamily="34" charset="0"/>
                <a:ea typeface="Source Sans Pro" panose="020B0503030403020204" pitchFamily="34" charset="0"/>
              </a:rPr>
              <a:t> in the declared disaster area. An applicant’s economic presence alone in a declared area does </a:t>
            </a:r>
            <a:r>
              <a:rPr lang="en-US" altLang="en-US" u="sng" dirty="0">
                <a:solidFill>
                  <a:srgbClr val="000000"/>
                </a:solidFill>
                <a:latin typeface="Source Sans Pro" panose="020B0503030403020204" pitchFamily="34" charset="0"/>
                <a:ea typeface="Source Sans Pro" panose="020B0503030403020204" pitchFamily="34" charset="0"/>
              </a:rPr>
              <a:t>not </a:t>
            </a:r>
            <a:r>
              <a:rPr lang="en-US" altLang="en-US" dirty="0">
                <a:solidFill>
                  <a:srgbClr val="000000"/>
                </a:solidFill>
                <a:latin typeface="Source Sans Pro" panose="020B0503030403020204" pitchFamily="34" charset="0"/>
                <a:ea typeface="Source Sans Pro" panose="020B0503030403020204" pitchFamily="34" charset="0"/>
              </a:rPr>
              <a:t>meet this requirement. The physical presence must be tangible and significant.  Merely having a P.O. Box in the disaster area would </a:t>
            </a:r>
            <a:r>
              <a:rPr lang="en-US" altLang="en-US" u="sng" dirty="0">
                <a:solidFill>
                  <a:srgbClr val="000000"/>
                </a:solidFill>
                <a:latin typeface="Source Sans Pro" panose="020B0503030403020204" pitchFamily="34" charset="0"/>
                <a:ea typeface="Source Sans Pro" panose="020B0503030403020204" pitchFamily="34" charset="0"/>
              </a:rPr>
              <a:t>not</a:t>
            </a:r>
            <a:r>
              <a:rPr lang="en-US" altLang="en-US" dirty="0">
                <a:solidFill>
                  <a:srgbClr val="000000"/>
                </a:solidFill>
                <a:latin typeface="Source Sans Pro" panose="020B0503030403020204" pitchFamily="34" charset="0"/>
                <a:ea typeface="Source Sans Pro" panose="020B0503030403020204" pitchFamily="34" charset="0"/>
              </a:rPr>
              <a:t> qualify as a physical presence.</a:t>
            </a:r>
          </a:p>
        </p:txBody>
      </p:sp>
      <p:sp>
        <p:nvSpPr>
          <p:cNvPr id="9" name="Slide Number Placeholder 4">
            <a:extLst>
              <a:ext uri="{FF2B5EF4-FFF2-40B4-BE49-F238E27FC236}">
                <a16:creationId xmlns:a16="http://schemas.microsoft.com/office/drawing/2014/main" id="{391245A6-BC0B-48B0-B175-F88DAB509393}"/>
              </a:ext>
            </a:extLst>
          </p:cNvPr>
          <p:cNvSpPr txBox="1">
            <a:spLocks/>
          </p:cNvSpPr>
          <p:nvPr/>
        </p:nvSpPr>
        <p:spPr>
          <a:xfrm>
            <a:off x="6858000" y="6264275"/>
            <a:ext cx="20574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900" kern="1200">
                <a:solidFill>
                  <a:schemeClr val="tx1">
                    <a:tint val="75000"/>
                  </a:schemeClr>
                </a:solidFill>
                <a:latin typeface="Source Sans Pro" charset="0"/>
                <a:ea typeface="Source Sans Pro" charset="0"/>
                <a:cs typeface="Source Sans Pro" charset="0"/>
              </a:defRPr>
            </a:lvl1pPr>
            <a:lvl2pPr marL="4572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9pPr>
          </a:lstStyle>
          <a:p>
            <a:fld id="{71A14D94-EA6D-4964-92BE-3D7D358FD7CC}" type="slidenum">
              <a:rPr lang="en-US" altLang="en-US" smtClean="0"/>
              <a:pPr/>
              <a:t>7</a:t>
            </a:fld>
            <a:endParaRPr lang="en-US" altLang="en-US" dirty="0"/>
          </a:p>
        </p:txBody>
      </p:sp>
      <p:sp>
        <p:nvSpPr>
          <p:cNvPr id="10" name="Footer Placeholder 2">
            <a:extLst>
              <a:ext uri="{FF2B5EF4-FFF2-40B4-BE49-F238E27FC236}">
                <a16:creationId xmlns:a16="http://schemas.microsoft.com/office/drawing/2014/main" id="{BD2A8FD4-D43F-4FDC-90B4-6D3FE96F6EEF}"/>
              </a:ext>
            </a:extLst>
          </p:cNvPr>
          <p:cNvSpPr>
            <a:spLocks noGrp="1"/>
          </p:cNvSpPr>
          <p:nvPr>
            <p:ph type="ftr" sz="quarter" idx="11"/>
          </p:nvPr>
        </p:nvSpPr>
        <p:spPr>
          <a:xfrm>
            <a:off x="2552700" y="6313746"/>
            <a:ext cx="4038600" cy="365125"/>
          </a:xfrm>
        </p:spPr>
        <p:txBody>
          <a:bodyPr/>
          <a:lstStyle/>
          <a:p>
            <a:r>
              <a:rPr lang="en-US" dirty="0"/>
              <a:t>U.S. Small Business -Office of Disaster Assistance-Field Operations Center - East</a:t>
            </a:r>
          </a:p>
        </p:txBody>
      </p:sp>
      <p:pic>
        <p:nvPicPr>
          <p:cNvPr id="3" name="Picture 2">
            <a:extLst>
              <a:ext uri="{FF2B5EF4-FFF2-40B4-BE49-F238E27FC236}">
                <a16:creationId xmlns:a16="http://schemas.microsoft.com/office/drawing/2014/main" id="{4FB6B8B2-BA2C-4EC3-B747-6D76BD0A1B1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485" b="-2460"/>
          <a:stretch/>
        </p:blipFill>
        <p:spPr>
          <a:xfrm>
            <a:off x="6858000" y="2671650"/>
            <a:ext cx="1952625" cy="17240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6" name="Picture 2" descr="Image result for picture hotel">
            <a:extLst>
              <a:ext uri="{FF2B5EF4-FFF2-40B4-BE49-F238E27FC236}">
                <a16:creationId xmlns:a16="http://schemas.microsoft.com/office/drawing/2014/main" id="{720E0C16-4E39-455C-BFAD-1DC603B9E017}"/>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792930" y="921820"/>
            <a:ext cx="2046270" cy="13641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Picture 4" descr="Image result for restaurant photo">
            <a:extLst>
              <a:ext uri="{FF2B5EF4-FFF2-40B4-BE49-F238E27FC236}">
                <a16:creationId xmlns:a16="http://schemas.microsoft.com/office/drawing/2014/main" id="{17EEE9FA-8329-48A8-BC31-59DEB63F1BC4}"/>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690354" y="2940608"/>
            <a:ext cx="1900946" cy="14238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7347459"/>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852890F-0BFC-4A64-949A-62FFB5828106}"/>
              </a:ext>
            </a:extLst>
          </p:cNvPr>
          <p:cNvSpPr>
            <a:spLocks noGrp="1"/>
          </p:cNvSpPr>
          <p:nvPr>
            <p:ph type="sldNum" sz="quarter" idx="12"/>
          </p:nvPr>
        </p:nvSpPr>
        <p:spPr/>
        <p:txBody>
          <a:bodyPr/>
          <a:lstStyle/>
          <a:p>
            <a:fld id="{B1AB44B9-F1EC-4F4B-88D4-413245C9CD3E}" type="slidenum">
              <a:rPr lang="en-US" smtClean="0"/>
              <a:t>8</a:t>
            </a:fld>
            <a:endParaRPr lang="en-US" dirty="0"/>
          </a:p>
        </p:txBody>
      </p:sp>
      <p:sp>
        <p:nvSpPr>
          <p:cNvPr id="5" name="Rectangle 4">
            <a:extLst>
              <a:ext uri="{FF2B5EF4-FFF2-40B4-BE49-F238E27FC236}">
                <a16:creationId xmlns:a16="http://schemas.microsoft.com/office/drawing/2014/main" id="{2E4C7ADD-387C-4483-ABC1-E4D761B306B9}"/>
              </a:ext>
            </a:extLst>
          </p:cNvPr>
          <p:cNvSpPr/>
          <p:nvPr/>
        </p:nvSpPr>
        <p:spPr>
          <a:xfrm>
            <a:off x="338630" y="1600200"/>
            <a:ext cx="8134350" cy="4708981"/>
          </a:xfrm>
          <a:prstGeom prst="rect">
            <a:avLst/>
          </a:prstGeom>
        </p:spPr>
        <p:txBody>
          <a:bodyPr wrap="square">
            <a:spAutoFit/>
          </a:bodyPr>
          <a:lstStyle/>
          <a:p>
            <a:r>
              <a:rPr lang="en-US" altLang="en-US" dirty="0">
                <a:solidFill>
                  <a:schemeClr val="tx1"/>
                </a:solidFill>
                <a:latin typeface="Source Sans Pro" panose="020B0503030403020204" pitchFamily="34" charset="0"/>
                <a:ea typeface="Source Sans Pro" panose="020B0503030403020204" pitchFamily="34" charset="0"/>
              </a:rPr>
              <a:t>SBA’s Economic Injury Disaster Loan (EIDLs) funds come directly from the U.S. Treasury. </a:t>
            </a:r>
          </a:p>
          <a:p>
            <a:endParaRPr lang="en-US" altLang="en-US" dirty="0">
              <a:solidFill>
                <a:schemeClr val="tx1"/>
              </a:solidFill>
              <a:latin typeface="Source Sans Pro" panose="020B0503030403020204" pitchFamily="34" charset="0"/>
              <a:ea typeface="Source Sans Pro" panose="020B0503030403020204" pitchFamily="34" charset="0"/>
            </a:endParaRPr>
          </a:p>
          <a:p>
            <a:r>
              <a:rPr lang="en-US" altLang="en-US" dirty="0">
                <a:solidFill>
                  <a:schemeClr val="tx1"/>
                </a:solidFill>
                <a:latin typeface="Source Sans Pro" panose="020B0503030403020204" pitchFamily="34" charset="0"/>
                <a:ea typeface="Source Sans Pro" panose="020B0503030403020204" pitchFamily="34" charset="0"/>
              </a:rPr>
              <a:t>Applicants </a:t>
            </a:r>
            <a:r>
              <a:rPr lang="en-US" altLang="en-US" dirty="0">
                <a:solidFill>
                  <a:schemeClr val="tx1"/>
                </a:solidFill>
                <a:highlight>
                  <a:srgbClr val="F8F8F8"/>
                </a:highlight>
                <a:latin typeface="Source Sans Pro" panose="020B0503030403020204" pitchFamily="34" charset="0"/>
                <a:ea typeface="Source Sans Pro" panose="020B0503030403020204" pitchFamily="34" charset="0"/>
              </a:rPr>
              <a:t>do not </a:t>
            </a:r>
            <a:r>
              <a:rPr lang="en-US" altLang="en-US" dirty="0">
                <a:solidFill>
                  <a:schemeClr val="tx1"/>
                </a:solidFill>
                <a:latin typeface="Source Sans Pro" panose="020B0503030403020204" pitchFamily="34" charset="0"/>
                <a:ea typeface="Source Sans Pro" panose="020B0503030403020204" pitchFamily="34" charset="0"/>
              </a:rPr>
              <a:t>go through a bank to apply.  Instead apply directly to SBA’s Disaster Assistance Program at: </a:t>
            </a:r>
            <a:r>
              <a:rPr lang="en-US" u="sng" dirty="0">
                <a:latin typeface="Source Sans Pro" panose="020B0503030403020204" pitchFamily="34" charset="0"/>
                <a:ea typeface="Source Sans Pro" panose="020B0503030403020204" pitchFamily="34" charset="0"/>
                <a:hlinkClick r:id="rId3"/>
              </a:rPr>
              <a:t>DisasterLoan.sba.gov</a:t>
            </a:r>
            <a:endParaRPr lang="en-US" altLang="en-US" dirty="0">
              <a:solidFill>
                <a:schemeClr val="tx1"/>
              </a:solidFill>
              <a:latin typeface="Source Sans Pro" panose="020B0503030403020204" pitchFamily="34" charset="0"/>
              <a:ea typeface="Source Sans Pro" panose="020B0503030403020204" pitchFamily="34" charset="0"/>
            </a:endParaRPr>
          </a:p>
          <a:p>
            <a:endParaRPr lang="en-US" altLang="en-US" dirty="0">
              <a:solidFill>
                <a:schemeClr val="tx1"/>
              </a:solidFill>
              <a:latin typeface="Source Sans Pro" panose="020B0503030403020204" pitchFamily="34" charset="0"/>
              <a:ea typeface="Source Sans Pro" panose="020B0503030403020204" pitchFamily="34" charset="0"/>
            </a:endParaRPr>
          </a:p>
          <a:p>
            <a:r>
              <a:rPr lang="en-US" altLang="en-US" dirty="0">
                <a:solidFill>
                  <a:schemeClr val="tx1"/>
                </a:solidFill>
                <a:latin typeface="Source Sans Pro" panose="020B0503030403020204" pitchFamily="34" charset="0"/>
                <a:ea typeface="Source Sans Pro" panose="020B0503030403020204" pitchFamily="34" charset="0"/>
              </a:rPr>
              <a:t>There is no cost to apply.</a:t>
            </a:r>
          </a:p>
          <a:p>
            <a:endParaRPr lang="en-US" altLang="en-US" dirty="0">
              <a:solidFill>
                <a:schemeClr val="tx1"/>
              </a:solidFill>
              <a:latin typeface="Source Sans Pro" panose="020B0503030403020204" pitchFamily="34" charset="0"/>
              <a:ea typeface="Source Sans Pro" panose="020B0503030403020204" pitchFamily="34" charset="0"/>
            </a:endParaRPr>
          </a:p>
          <a:p>
            <a:r>
              <a:rPr lang="en-US" altLang="en-US" dirty="0">
                <a:solidFill>
                  <a:schemeClr val="tx1"/>
                </a:solidFill>
                <a:latin typeface="Source Sans Pro" panose="020B0503030403020204" pitchFamily="34" charset="0"/>
                <a:ea typeface="Source Sans Pro" panose="020B0503030403020204" pitchFamily="34" charset="0"/>
              </a:rPr>
              <a:t>There is no obligation to take the loan if offered.</a:t>
            </a:r>
          </a:p>
          <a:p>
            <a:endParaRPr lang="en-US" altLang="en-US" dirty="0">
              <a:solidFill>
                <a:schemeClr val="tx1"/>
              </a:solidFill>
              <a:latin typeface="Source Sans Pro" panose="020B0503030403020204" pitchFamily="34" charset="0"/>
              <a:ea typeface="Source Sans Pro" panose="020B0503030403020204" pitchFamily="34" charset="0"/>
            </a:endParaRPr>
          </a:p>
          <a:p>
            <a:r>
              <a:rPr lang="en-US" altLang="en-US" dirty="0">
                <a:solidFill>
                  <a:schemeClr val="tx1"/>
                </a:solidFill>
                <a:latin typeface="Source Sans Pro" panose="020B0503030403020204" pitchFamily="34" charset="0"/>
                <a:ea typeface="Source Sans Pro" panose="020B0503030403020204" pitchFamily="34" charset="0"/>
              </a:rPr>
              <a:t>The maximum unsecured loan amount is $25,000. Loans over $25,000 up to $2 million must be secured to the maximum amount possible.</a:t>
            </a:r>
          </a:p>
          <a:p>
            <a:endParaRPr lang="en-US" dirty="0">
              <a:solidFill>
                <a:schemeClr val="tx1"/>
              </a:solidFill>
              <a:latin typeface="Source Sans Pro" panose="020B0503030403020204" pitchFamily="34" charset="0"/>
              <a:ea typeface="Source Sans Pro" panose="020B0503030403020204" pitchFamily="34" charset="0"/>
            </a:endParaRPr>
          </a:p>
          <a:p>
            <a:r>
              <a:rPr lang="en-US" dirty="0">
                <a:solidFill>
                  <a:schemeClr val="tx1"/>
                </a:solidFill>
                <a:latin typeface="Source Sans Pro" panose="020B0503030403020204" pitchFamily="34" charset="0"/>
                <a:ea typeface="Source Sans Pro" panose="020B0503030403020204" pitchFamily="34" charset="0"/>
              </a:rPr>
              <a:t>Applicants can have an existing SBA Disaster Loan and still qualify for an EIDL for this disaster, but the loans cannot be consolidated.</a:t>
            </a:r>
          </a:p>
        </p:txBody>
      </p:sp>
      <p:sp>
        <p:nvSpPr>
          <p:cNvPr id="8" name="Rectangle 2">
            <a:extLst>
              <a:ext uri="{FF2B5EF4-FFF2-40B4-BE49-F238E27FC236}">
                <a16:creationId xmlns:a16="http://schemas.microsoft.com/office/drawing/2014/main" id="{FD19F72B-1AB1-4AD2-9CC2-B4CE3CE345E1}"/>
              </a:ext>
            </a:extLst>
          </p:cNvPr>
          <p:cNvSpPr>
            <a:spLocks noChangeArrowheads="1"/>
          </p:cNvSpPr>
          <p:nvPr/>
        </p:nvSpPr>
        <p:spPr bwMode="auto">
          <a:xfrm>
            <a:off x="333375" y="565672"/>
            <a:ext cx="8305800" cy="685800"/>
          </a:xfrm>
          <a:prstGeom prst="rect">
            <a:avLst/>
          </a:prstGeom>
          <a:noFill/>
          <a:ln w="9525">
            <a:noFill/>
            <a:miter lim="800000"/>
            <a:headEnd/>
            <a:tailEnd/>
          </a:ln>
        </p:spPr>
        <p:txBody>
          <a:bodyPr anchor="b"/>
          <a:lstStyle/>
          <a:p>
            <a:pPr>
              <a:defRPr/>
            </a:pPr>
            <a:r>
              <a:rPr lang="en-US" sz="3200" b="1" dirty="0">
                <a:solidFill>
                  <a:schemeClr val="tx1"/>
                </a:solidFill>
                <a:latin typeface="Source Sans Pro" panose="020B0503030403020204" pitchFamily="34" charset="0"/>
                <a:ea typeface="Source Sans Pro" panose="020B0503030403020204" pitchFamily="34" charset="0"/>
              </a:rPr>
              <a:t>SBA’s Working Capital Loans are Different from Other SBA Loans</a:t>
            </a:r>
            <a:endParaRPr lang="en-US" sz="3200" b="1" dirty="0">
              <a:solidFill>
                <a:schemeClr val="tx1"/>
              </a:solidFill>
              <a:latin typeface="Source Sans Pro" panose="020B0503030403020204" pitchFamily="34" charset="0"/>
              <a:ea typeface="Source Sans Pro" panose="020B0503030403020204" pitchFamily="34" charset="0"/>
              <a:cs typeface="Arial" pitchFamily="34" charset="0"/>
            </a:endParaRPr>
          </a:p>
        </p:txBody>
      </p:sp>
      <p:sp>
        <p:nvSpPr>
          <p:cNvPr id="6" name="Footer Placeholder 2">
            <a:extLst>
              <a:ext uri="{FF2B5EF4-FFF2-40B4-BE49-F238E27FC236}">
                <a16:creationId xmlns:a16="http://schemas.microsoft.com/office/drawing/2014/main" id="{E0FCAB9B-99C5-4198-B9C0-88758580D041}"/>
              </a:ext>
            </a:extLst>
          </p:cNvPr>
          <p:cNvSpPr>
            <a:spLocks noGrp="1"/>
          </p:cNvSpPr>
          <p:nvPr>
            <p:ph type="ftr" sz="quarter" idx="11"/>
          </p:nvPr>
        </p:nvSpPr>
        <p:spPr>
          <a:xfrm>
            <a:off x="2552700" y="6313746"/>
            <a:ext cx="4038600" cy="365125"/>
          </a:xfrm>
        </p:spPr>
        <p:txBody>
          <a:bodyPr/>
          <a:lstStyle/>
          <a:p>
            <a:r>
              <a:rPr lang="en-US" dirty="0"/>
              <a:t>U.S. Small Business -Office of Disaster Assistance-Field Operations Center - East</a:t>
            </a:r>
          </a:p>
        </p:txBody>
      </p:sp>
    </p:spTree>
    <p:extLst>
      <p:ext uri="{BB962C8B-B14F-4D97-AF65-F5344CB8AC3E}">
        <p14:creationId xmlns:p14="http://schemas.microsoft.com/office/powerpoint/2010/main" val="3192700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577BCB1F-A35C-44FD-8168-A1D51DADA171}"/>
              </a:ext>
            </a:extLst>
          </p:cNvPr>
          <p:cNvSpPr>
            <a:spLocks noGrp="1" noChangeArrowheads="1"/>
          </p:cNvSpPr>
          <p:nvPr>
            <p:ph type="title"/>
          </p:nvPr>
        </p:nvSpPr>
        <p:spPr>
          <a:xfrm>
            <a:off x="304800" y="152400"/>
            <a:ext cx="7162800" cy="762000"/>
          </a:xfrm>
        </p:spPr>
        <p:txBody>
          <a:bodyPr anchor="b">
            <a:normAutofit/>
          </a:bodyPr>
          <a:lstStyle/>
          <a:p>
            <a:pPr eaLnBrk="1" hangingPunct="1"/>
            <a:r>
              <a:rPr lang="en-US" altLang="en-US" sz="3200" b="1" dirty="0">
                <a:solidFill>
                  <a:schemeClr val="tx1"/>
                </a:solidFill>
                <a:latin typeface="Source Sans Pro" panose="020B0503030403020204" pitchFamily="34" charset="0"/>
                <a:ea typeface="Source Sans Pro" panose="020B0503030403020204" pitchFamily="34" charset="0"/>
                <a:cs typeface="Arial" panose="020B0604020202020204" pitchFamily="34" charset="0"/>
              </a:rPr>
              <a:t>Basic Filing Requirements</a:t>
            </a:r>
          </a:p>
        </p:txBody>
      </p:sp>
      <p:sp>
        <p:nvSpPr>
          <p:cNvPr id="18439" name="Slide Number Placeholder 1">
            <a:extLst>
              <a:ext uri="{FF2B5EF4-FFF2-40B4-BE49-F238E27FC236}">
                <a16:creationId xmlns:a16="http://schemas.microsoft.com/office/drawing/2014/main" id="{6BF0F9C0-979A-4C5C-841F-9F8C22F34052}"/>
              </a:ext>
            </a:extLst>
          </p:cNvPr>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545555"/>
                </a:solidFill>
                <a:latin typeface="Arial" panose="020B0604020202020204" pitchFamily="34" charset="0"/>
                <a:ea typeface="ＭＳ Ｐゴシック" panose="020B0600070205080204" pitchFamily="34" charset="-128"/>
              </a:defRPr>
            </a:lvl1pPr>
            <a:lvl2pPr marL="742950" indent="-285750" eaLnBrk="0" hangingPunct="0">
              <a:defRPr sz="2000">
                <a:solidFill>
                  <a:srgbClr val="545555"/>
                </a:solidFill>
                <a:latin typeface="Arial" panose="020B0604020202020204" pitchFamily="34" charset="0"/>
                <a:ea typeface="ＭＳ Ｐゴシック" panose="020B0600070205080204" pitchFamily="34" charset="-128"/>
              </a:defRPr>
            </a:lvl2pPr>
            <a:lvl3pPr marL="1143000" indent="-228600" eaLnBrk="0" hangingPunct="0">
              <a:defRPr sz="2000">
                <a:solidFill>
                  <a:srgbClr val="545555"/>
                </a:solidFill>
                <a:latin typeface="Arial" panose="020B0604020202020204" pitchFamily="34" charset="0"/>
                <a:ea typeface="ＭＳ Ｐゴシック" panose="020B0600070205080204" pitchFamily="34" charset="-128"/>
              </a:defRPr>
            </a:lvl3pPr>
            <a:lvl4pPr marL="1600200" indent="-228600" eaLnBrk="0" hangingPunct="0">
              <a:defRPr sz="2000">
                <a:solidFill>
                  <a:srgbClr val="545555"/>
                </a:solidFill>
                <a:latin typeface="Arial" panose="020B0604020202020204" pitchFamily="34" charset="0"/>
                <a:ea typeface="ＭＳ Ｐゴシック" panose="020B0600070205080204" pitchFamily="34" charset="-128"/>
              </a:defRPr>
            </a:lvl4pPr>
            <a:lvl5pPr marL="2057400" indent="-228600" eaLnBrk="0" hangingPunct="0">
              <a:defRPr sz="2000">
                <a:solidFill>
                  <a:srgbClr val="545555"/>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9pPr>
          </a:lstStyle>
          <a:p>
            <a:fld id="{87388AE0-0C80-4F6D-9143-B9487077F861}" type="slidenum">
              <a:rPr lang="en-US" altLang="en-US" sz="1600">
                <a:solidFill>
                  <a:schemeClr val="bg1"/>
                </a:solidFill>
                <a:latin typeface="Arial Narrow" panose="020B0606020202030204" pitchFamily="34" charset="0"/>
              </a:rPr>
              <a:pPr/>
              <a:t>9</a:t>
            </a:fld>
            <a:endParaRPr lang="en-US" altLang="en-US" sz="1600">
              <a:solidFill>
                <a:schemeClr val="bg1"/>
              </a:solidFill>
              <a:latin typeface="Arial Narrow" panose="020B0606020202030204" pitchFamily="34" charset="0"/>
            </a:endParaRPr>
          </a:p>
        </p:txBody>
      </p:sp>
      <p:sp>
        <p:nvSpPr>
          <p:cNvPr id="5" name="Rectangle 3">
            <a:extLst>
              <a:ext uri="{FF2B5EF4-FFF2-40B4-BE49-F238E27FC236}">
                <a16:creationId xmlns:a16="http://schemas.microsoft.com/office/drawing/2014/main" id="{DFFDE0B6-8E86-472E-AB12-F54EB620908E}"/>
              </a:ext>
            </a:extLst>
          </p:cNvPr>
          <p:cNvSpPr txBox="1">
            <a:spLocks noChangeArrowheads="1"/>
          </p:cNvSpPr>
          <p:nvPr/>
        </p:nvSpPr>
        <p:spPr>
          <a:xfrm>
            <a:off x="126124" y="2198946"/>
            <a:ext cx="8458200" cy="3852863"/>
          </a:xfrm>
          <a:prstGeom prst="rect">
            <a:avLst/>
          </a:prstGeom>
        </p:spPr>
        <p:txBody>
          <a:bodyPr/>
          <a:lstStyle/>
          <a:p>
            <a:pPr marL="342900" indent="-342900">
              <a:lnSpc>
                <a:spcPct val="125000"/>
              </a:lnSpc>
              <a:spcBef>
                <a:spcPct val="20000"/>
              </a:spcBef>
              <a:buClr>
                <a:srgbClr val="465CBA"/>
              </a:buClr>
              <a:buSzPct val="100000"/>
              <a:buFont typeface="Arial" panose="020B0604020202020204" pitchFamily="34" charset="0"/>
              <a:buChar char="•"/>
              <a:defRPr/>
            </a:pPr>
            <a:r>
              <a:rPr lang="en-US" kern="0" dirty="0">
                <a:solidFill>
                  <a:srgbClr val="000000"/>
                </a:solidFill>
                <a:latin typeface="Source Sans Pro" panose="020B0503030403020204" pitchFamily="34" charset="0"/>
                <a:ea typeface="Source Sans Pro" panose="020B0503030403020204" pitchFamily="34" charset="0"/>
              </a:rPr>
              <a:t>Completed SBA loan application (SBA Form 5).</a:t>
            </a:r>
          </a:p>
          <a:p>
            <a:pPr marL="342900" indent="-342900">
              <a:lnSpc>
                <a:spcPct val="125000"/>
              </a:lnSpc>
              <a:spcBef>
                <a:spcPct val="20000"/>
              </a:spcBef>
              <a:buClr>
                <a:srgbClr val="465CBA"/>
              </a:buClr>
              <a:buSzPct val="100000"/>
              <a:buFont typeface="Arial" panose="020B0604020202020204" pitchFamily="34" charset="0"/>
              <a:buChar char="•"/>
              <a:defRPr/>
            </a:pPr>
            <a:r>
              <a:rPr lang="en-US" kern="0" dirty="0">
                <a:solidFill>
                  <a:srgbClr val="000000"/>
                </a:solidFill>
                <a:latin typeface="Source Sans Pro" panose="020B0503030403020204" pitchFamily="34" charset="0"/>
                <a:ea typeface="Source Sans Pro" panose="020B0503030403020204" pitchFamily="34" charset="0"/>
              </a:rPr>
              <a:t>Tax Information Authorization (IRS Form 4506T)</a:t>
            </a:r>
          </a:p>
          <a:p>
            <a:pPr marL="346075">
              <a:lnSpc>
                <a:spcPct val="125000"/>
              </a:lnSpc>
              <a:spcBef>
                <a:spcPct val="20000"/>
              </a:spcBef>
              <a:buClr>
                <a:srgbClr val="465CBA"/>
              </a:buClr>
              <a:buSzPct val="100000"/>
              <a:defRPr/>
            </a:pPr>
            <a:r>
              <a:rPr lang="en-US" kern="0" dirty="0">
                <a:solidFill>
                  <a:srgbClr val="000000"/>
                </a:solidFill>
                <a:latin typeface="Source Sans Pro" panose="020B0503030403020204" pitchFamily="34" charset="0"/>
                <a:ea typeface="Source Sans Pro" panose="020B0503030403020204" pitchFamily="34" charset="0"/>
              </a:rPr>
              <a:t>for the applicant, principals and affiliates.</a:t>
            </a:r>
          </a:p>
          <a:p>
            <a:pPr marL="342900" indent="-342900">
              <a:lnSpc>
                <a:spcPct val="125000"/>
              </a:lnSpc>
              <a:spcBef>
                <a:spcPct val="20000"/>
              </a:spcBef>
              <a:buClr>
                <a:srgbClr val="465CBA"/>
              </a:buClr>
              <a:buSzPct val="100000"/>
              <a:buFont typeface="Arial" panose="020B0604020202020204" pitchFamily="34" charset="0"/>
              <a:buChar char="•"/>
              <a:defRPr/>
            </a:pPr>
            <a:r>
              <a:rPr lang="en-US" kern="0" dirty="0">
                <a:solidFill>
                  <a:srgbClr val="000000"/>
                </a:solidFill>
                <a:latin typeface="Source Sans Pro" panose="020B0503030403020204" pitchFamily="34" charset="0"/>
                <a:ea typeface="Source Sans Pro" panose="020B0503030403020204" pitchFamily="34" charset="0"/>
              </a:rPr>
              <a:t>Complete copies of the most recent Federal Income Tax Return.</a:t>
            </a:r>
            <a:r>
              <a:rPr lang="en-US" kern="0" dirty="0">
                <a:latin typeface="Source Sans Pro" panose="020B0503030403020204" pitchFamily="34" charset="0"/>
                <a:ea typeface="Source Sans Pro" panose="020B0503030403020204" pitchFamily="34" charset="0"/>
              </a:rPr>
              <a:t> (</a:t>
            </a:r>
            <a:r>
              <a:rPr lang="en-US" i="1" kern="0" dirty="0">
                <a:latin typeface="Source Sans Pro" panose="020B0503030403020204" pitchFamily="34" charset="0"/>
                <a:ea typeface="Source Sans Pro" panose="020B0503030403020204" pitchFamily="34" charset="0"/>
              </a:rPr>
              <a:t>We understand this requirement is being waived for loans of $500,000 or less</a:t>
            </a:r>
            <a:r>
              <a:rPr lang="en-US" kern="0" dirty="0">
                <a:latin typeface="Source Sans Pro" panose="020B0503030403020204" pitchFamily="34" charset="0"/>
                <a:ea typeface="Source Sans Pro" panose="020B0503030403020204" pitchFamily="34" charset="0"/>
              </a:rPr>
              <a:t>).</a:t>
            </a:r>
          </a:p>
          <a:p>
            <a:pPr marL="342900" indent="-342900">
              <a:lnSpc>
                <a:spcPct val="125000"/>
              </a:lnSpc>
              <a:spcBef>
                <a:spcPct val="20000"/>
              </a:spcBef>
              <a:buClr>
                <a:srgbClr val="465CBA"/>
              </a:buClr>
              <a:buSzPct val="100000"/>
              <a:buFont typeface="Arial" panose="020B0604020202020204" pitchFamily="34" charset="0"/>
              <a:buChar char="•"/>
              <a:defRPr/>
            </a:pPr>
            <a:r>
              <a:rPr lang="en-US" kern="0" dirty="0">
                <a:solidFill>
                  <a:srgbClr val="000000"/>
                </a:solidFill>
                <a:latin typeface="Source Sans Pro" panose="020B0503030403020204" pitchFamily="34" charset="0"/>
                <a:ea typeface="Source Sans Pro" panose="020B0503030403020204" pitchFamily="34" charset="0"/>
              </a:rPr>
              <a:t>Schedule of Liabilities (SBA Form 2202).</a:t>
            </a:r>
          </a:p>
          <a:p>
            <a:pPr marL="342900" indent="-342900">
              <a:lnSpc>
                <a:spcPct val="125000"/>
              </a:lnSpc>
              <a:spcBef>
                <a:spcPct val="20000"/>
              </a:spcBef>
              <a:buClr>
                <a:srgbClr val="465CBA"/>
              </a:buClr>
              <a:buSzPct val="100000"/>
              <a:buFont typeface="Arial" panose="020B0604020202020204" pitchFamily="34" charset="0"/>
              <a:buChar char="•"/>
              <a:defRPr/>
            </a:pPr>
            <a:r>
              <a:rPr lang="en-US" kern="0" dirty="0">
                <a:solidFill>
                  <a:srgbClr val="000000"/>
                </a:solidFill>
                <a:latin typeface="Source Sans Pro" panose="020B0503030403020204" pitchFamily="34" charset="0"/>
                <a:ea typeface="Source Sans Pro" panose="020B0503030403020204" pitchFamily="34" charset="0"/>
              </a:rPr>
              <a:t>Personal Financial Statement (SBA Form 413).</a:t>
            </a:r>
          </a:p>
          <a:p>
            <a:pPr>
              <a:lnSpc>
                <a:spcPct val="125000"/>
              </a:lnSpc>
              <a:spcBef>
                <a:spcPct val="20000"/>
              </a:spcBef>
              <a:buClr>
                <a:srgbClr val="465CBA"/>
              </a:buClr>
              <a:buSzPct val="100000"/>
              <a:defRPr/>
            </a:pPr>
            <a:r>
              <a:rPr lang="en-US" kern="0" dirty="0">
                <a:solidFill>
                  <a:srgbClr val="000000"/>
                </a:solidFill>
                <a:latin typeface="Source Sans Pro" panose="020B0503030403020204" pitchFamily="34" charset="0"/>
                <a:ea typeface="Source Sans Pro" panose="020B0503030403020204" pitchFamily="34" charset="0"/>
              </a:rPr>
              <a:t>	Other Information may also be requested.</a:t>
            </a:r>
          </a:p>
          <a:p>
            <a:pPr>
              <a:lnSpc>
                <a:spcPct val="125000"/>
              </a:lnSpc>
              <a:spcBef>
                <a:spcPct val="20000"/>
              </a:spcBef>
              <a:buClr>
                <a:srgbClr val="465CBA"/>
              </a:buClr>
              <a:buSzPct val="100000"/>
              <a:defRPr/>
            </a:pPr>
            <a:r>
              <a:rPr lang="en-US" i="1" kern="0" dirty="0">
                <a:solidFill>
                  <a:schemeClr val="tx2">
                    <a:lumMod val="60000"/>
                    <a:lumOff val="40000"/>
                  </a:schemeClr>
                </a:solidFill>
                <a:latin typeface="Source Sans Pro" panose="020B0503030403020204" pitchFamily="34" charset="0"/>
                <a:ea typeface="Source Sans Pro" panose="020B0503030403020204" pitchFamily="34" charset="0"/>
              </a:rPr>
              <a:t>*Although a paper application and forms are acceptable, filing electronically is easier, faster and more accurate. </a:t>
            </a:r>
          </a:p>
          <a:p>
            <a:pPr marL="342900" indent="-342900">
              <a:lnSpc>
                <a:spcPct val="125000"/>
              </a:lnSpc>
              <a:spcBef>
                <a:spcPct val="20000"/>
              </a:spcBef>
              <a:buClr>
                <a:srgbClr val="465CBA"/>
              </a:buClr>
              <a:buSzPct val="70000"/>
              <a:buFont typeface="Arial" panose="020B0604020202020204" pitchFamily="34" charset="0"/>
              <a:buChar char="•"/>
              <a:defRPr/>
            </a:pPr>
            <a:endParaRPr lang="en-US" kern="0" dirty="0">
              <a:latin typeface="Source Sans Pro" panose="020B0503030403020204" pitchFamily="34" charset="0"/>
              <a:ea typeface="Source Sans Pro" panose="020B0503030403020204" pitchFamily="34" charset="0"/>
            </a:endParaRPr>
          </a:p>
        </p:txBody>
      </p:sp>
      <p:sp>
        <p:nvSpPr>
          <p:cNvPr id="10" name="Rectangle 3">
            <a:extLst>
              <a:ext uri="{FF2B5EF4-FFF2-40B4-BE49-F238E27FC236}">
                <a16:creationId xmlns:a16="http://schemas.microsoft.com/office/drawing/2014/main" id="{5F2F1B84-37AB-423E-A942-26636B99FF10}"/>
              </a:ext>
            </a:extLst>
          </p:cNvPr>
          <p:cNvSpPr txBox="1">
            <a:spLocks noChangeArrowheads="1"/>
          </p:cNvSpPr>
          <p:nvPr/>
        </p:nvSpPr>
        <p:spPr>
          <a:xfrm>
            <a:off x="533400" y="4191000"/>
            <a:ext cx="9296400" cy="838200"/>
          </a:xfrm>
          <a:prstGeom prst="rect">
            <a:avLst/>
          </a:prstGeom>
        </p:spPr>
        <p:txBody>
          <a:bodyPr/>
          <a:lstStyle/>
          <a:p>
            <a:pPr marL="342900" indent="-342900">
              <a:lnSpc>
                <a:spcPct val="125000"/>
              </a:lnSpc>
              <a:spcBef>
                <a:spcPct val="20000"/>
              </a:spcBef>
              <a:buClr>
                <a:schemeClr val="hlink"/>
              </a:buClr>
              <a:buSzPct val="70000"/>
              <a:buFont typeface="Wingdings" pitchFamily="2" charset="2"/>
              <a:buNone/>
              <a:defRPr/>
            </a:pPr>
            <a:r>
              <a:rPr lang="en-US" sz="3200" b="1" kern="0" dirty="0">
                <a:effectLst>
                  <a:outerShdw blurRad="38100" dist="38100" dir="2700000" algn="tl">
                    <a:srgbClr val="000000"/>
                  </a:outerShdw>
                </a:effectLst>
                <a:latin typeface="Times New Roman" pitchFamily="18" charset="0"/>
                <a:ea typeface="+mn-ea"/>
              </a:rPr>
              <a:t> </a:t>
            </a:r>
          </a:p>
        </p:txBody>
      </p:sp>
      <p:pic>
        <p:nvPicPr>
          <p:cNvPr id="3" name="Picture 2">
            <a:extLst>
              <a:ext uri="{FF2B5EF4-FFF2-40B4-BE49-F238E27FC236}">
                <a16:creationId xmlns:a16="http://schemas.microsoft.com/office/drawing/2014/main" id="{FB76BFBF-2360-4BC4-9B45-5D637D95D443}"/>
              </a:ext>
            </a:extLst>
          </p:cNvPr>
          <p:cNvPicPr>
            <a:picLocks noChangeAspect="1"/>
          </p:cNvPicPr>
          <p:nvPr/>
        </p:nvPicPr>
        <p:blipFill>
          <a:blip r:embed="rId3"/>
          <a:stretch>
            <a:fillRect/>
          </a:stretch>
        </p:blipFill>
        <p:spPr>
          <a:xfrm>
            <a:off x="6453244" y="383672"/>
            <a:ext cx="2392783" cy="3106674"/>
          </a:xfrm>
          <a:prstGeom prst="rect">
            <a:avLst/>
          </a:prstGeom>
        </p:spPr>
      </p:pic>
      <p:sp>
        <p:nvSpPr>
          <p:cNvPr id="7" name="Slide Number Placeholder 4">
            <a:extLst>
              <a:ext uri="{FF2B5EF4-FFF2-40B4-BE49-F238E27FC236}">
                <a16:creationId xmlns:a16="http://schemas.microsoft.com/office/drawing/2014/main" id="{FF1A2FF8-F277-435C-9742-99A4207995FC}"/>
              </a:ext>
            </a:extLst>
          </p:cNvPr>
          <p:cNvSpPr txBox="1">
            <a:spLocks/>
          </p:cNvSpPr>
          <p:nvPr/>
        </p:nvSpPr>
        <p:spPr>
          <a:xfrm>
            <a:off x="6858000" y="6264275"/>
            <a:ext cx="20574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900" kern="1200">
                <a:solidFill>
                  <a:schemeClr val="tx1">
                    <a:tint val="75000"/>
                  </a:schemeClr>
                </a:solidFill>
                <a:latin typeface="Source Sans Pro" charset="0"/>
                <a:ea typeface="Source Sans Pro" charset="0"/>
                <a:cs typeface="Source Sans Pro" charset="0"/>
              </a:defRPr>
            </a:lvl1pPr>
            <a:lvl2pPr marL="4572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9pPr>
          </a:lstStyle>
          <a:p>
            <a:fld id="{71A14D94-EA6D-4964-92BE-3D7D358FD7CC}" type="slidenum">
              <a:rPr lang="en-US" altLang="en-US" smtClean="0"/>
              <a:pPr/>
              <a:t>9</a:t>
            </a:fld>
            <a:endParaRPr lang="en-US" altLang="en-US" dirty="0"/>
          </a:p>
        </p:txBody>
      </p:sp>
      <p:sp>
        <p:nvSpPr>
          <p:cNvPr id="8" name="Footer Placeholder 2">
            <a:extLst>
              <a:ext uri="{FF2B5EF4-FFF2-40B4-BE49-F238E27FC236}">
                <a16:creationId xmlns:a16="http://schemas.microsoft.com/office/drawing/2014/main" id="{AD13A0F1-DAF0-4F12-AAD2-DDA41A5903F2}"/>
              </a:ext>
            </a:extLst>
          </p:cNvPr>
          <p:cNvSpPr>
            <a:spLocks noGrp="1"/>
          </p:cNvSpPr>
          <p:nvPr>
            <p:ph type="ftr" sz="quarter" idx="11"/>
          </p:nvPr>
        </p:nvSpPr>
        <p:spPr>
          <a:xfrm>
            <a:off x="2552700" y="6313746"/>
            <a:ext cx="4038600" cy="365125"/>
          </a:xfrm>
        </p:spPr>
        <p:txBody>
          <a:bodyPr/>
          <a:lstStyle/>
          <a:p>
            <a:r>
              <a:rPr lang="en-US" dirty="0"/>
              <a:t>U.S. Small Business -Office of Disaster Assistance-Field Operations Center - East</a:t>
            </a:r>
          </a:p>
        </p:txBody>
      </p:sp>
    </p:spTree>
    <p:extLst>
      <p:ext uri="{BB962C8B-B14F-4D97-AF65-F5344CB8AC3E}">
        <p14:creationId xmlns:p14="http://schemas.microsoft.com/office/powerpoint/2010/main" val="2653896902"/>
      </p:ext>
    </p:extLst>
  </p:cSld>
  <p:clrMapOvr>
    <a:masterClrMapping/>
  </p:clrMapOvr>
  <p:transition spd="med">
    <p:fade thruBlk="1"/>
  </p:transition>
</p:sld>
</file>

<file path=ppt/theme/theme1.xml><?xml version="1.0" encoding="utf-8"?>
<a:theme xmlns:a="http://schemas.openxmlformats.org/drawingml/2006/main" name="1_default">
  <a:themeElements>
    <a:clrScheme name="default 15">
      <a:dk1>
        <a:srgbClr val="555555"/>
      </a:dk1>
      <a:lt1>
        <a:srgbClr val="FFFFFF"/>
      </a:lt1>
      <a:dk2>
        <a:srgbClr val="B50C00"/>
      </a:dk2>
      <a:lt2>
        <a:srgbClr val="BEBEBE"/>
      </a:lt2>
      <a:accent1>
        <a:srgbClr val="E0001B"/>
      </a:accent1>
      <a:accent2>
        <a:srgbClr val="BEBEBE"/>
      </a:accent2>
      <a:accent3>
        <a:srgbClr val="FFFFFF"/>
      </a:accent3>
      <a:accent4>
        <a:srgbClr val="474747"/>
      </a:accent4>
      <a:accent5>
        <a:srgbClr val="EDAAAB"/>
      </a:accent5>
      <a:accent6>
        <a:srgbClr val="ACACAC"/>
      </a:accent6>
      <a:hlink>
        <a:srgbClr val="B50C00"/>
      </a:hlink>
      <a:folHlink>
        <a:srgbClr val="555555"/>
      </a:folHlink>
    </a:clrScheme>
    <a:fontScheme name="default">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45A93"/>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rgbClr val="545555"/>
            </a:solidFill>
            <a:effectLst/>
            <a:latin typeface="Arial" charset="0"/>
            <a:ea typeface="ＭＳ Ｐゴシック" pitchFamily="96" charset="-128"/>
          </a:defRPr>
        </a:defPPr>
      </a:lstStyle>
    </a:spDef>
    <a:lnDef>
      <a:spPr bwMode="auto">
        <a:xfrm>
          <a:off x="0" y="0"/>
          <a:ext cx="1" cy="1"/>
        </a:xfrm>
        <a:custGeom>
          <a:avLst/>
          <a:gdLst/>
          <a:ahLst/>
          <a:cxnLst/>
          <a:rect l="0" t="0" r="0" b="0"/>
          <a:pathLst/>
        </a:custGeom>
        <a:solidFill>
          <a:srgbClr val="045A93"/>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rgbClr val="545555"/>
            </a:solidFill>
            <a:effectLst/>
            <a:latin typeface="Arial" charset="0"/>
            <a:ea typeface="ＭＳ Ｐゴシック" pitchFamily="96" charset="-128"/>
          </a:defRPr>
        </a:defPPr>
      </a:lstStyle>
    </a:lnDef>
  </a:objectDefaults>
  <a:extraClrSchemeLst>
    <a:extraClrScheme>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13">
        <a:dk1>
          <a:srgbClr val="555555"/>
        </a:dk1>
        <a:lt1>
          <a:srgbClr val="FFFFFF"/>
        </a:lt1>
        <a:dk2>
          <a:srgbClr val="B50C00"/>
        </a:dk2>
        <a:lt2>
          <a:srgbClr val="BEBEBE"/>
        </a:lt2>
        <a:accent1>
          <a:srgbClr val="D10025"/>
        </a:accent1>
        <a:accent2>
          <a:srgbClr val="BEBEBE"/>
        </a:accent2>
        <a:accent3>
          <a:srgbClr val="FFFFFF"/>
        </a:accent3>
        <a:accent4>
          <a:srgbClr val="474747"/>
        </a:accent4>
        <a:accent5>
          <a:srgbClr val="E5AAAC"/>
        </a:accent5>
        <a:accent6>
          <a:srgbClr val="ACACAC"/>
        </a:accent6>
        <a:hlink>
          <a:srgbClr val="555555"/>
        </a:hlink>
        <a:folHlink>
          <a:srgbClr val="B50C00"/>
        </a:folHlink>
      </a:clrScheme>
      <a:clrMap bg1="lt1" tx1="dk1" bg2="lt2" tx2="dk2" accent1="accent1" accent2="accent2" accent3="accent3" accent4="accent4" accent5="accent5" accent6="accent6" hlink="hlink" folHlink="folHlink"/>
    </a:extraClrScheme>
    <a:extraClrScheme>
      <a:clrScheme name="default 14">
        <a:dk1>
          <a:srgbClr val="555555"/>
        </a:dk1>
        <a:lt1>
          <a:srgbClr val="FFFFFF"/>
        </a:lt1>
        <a:dk2>
          <a:srgbClr val="B50C00"/>
        </a:dk2>
        <a:lt2>
          <a:srgbClr val="BEBEBE"/>
        </a:lt2>
        <a:accent1>
          <a:srgbClr val="D10025"/>
        </a:accent1>
        <a:accent2>
          <a:srgbClr val="BEBEBE"/>
        </a:accent2>
        <a:accent3>
          <a:srgbClr val="FFFFFF"/>
        </a:accent3>
        <a:accent4>
          <a:srgbClr val="474747"/>
        </a:accent4>
        <a:accent5>
          <a:srgbClr val="E5AAAC"/>
        </a:accent5>
        <a:accent6>
          <a:srgbClr val="ACACAC"/>
        </a:accent6>
        <a:hlink>
          <a:srgbClr val="B50C00"/>
        </a:hlink>
        <a:folHlink>
          <a:srgbClr val="555555"/>
        </a:folHlink>
      </a:clrScheme>
      <a:clrMap bg1="lt1" tx1="dk1" bg2="lt2" tx2="dk2" accent1="accent1" accent2="accent2" accent3="accent3" accent4="accent4" accent5="accent5" accent6="accent6" hlink="hlink" folHlink="folHlink"/>
    </a:extraClrScheme>
    <a:extraClrScheme>
      <a:clrScheme name="default 15">
        <a:dk1>
          <a:srgbClr val="555555"/>
        </a:dk1>
        <a:lt1>
          <a:srgbClr val="FFFFFF"/>
        </a:lt1>
        <a:dk2>
          <a:srgbClr val="B50C00"/>
        </a:dk2>
        <a:lt2>
          <a:srgbClr val="BEBEBE"/>
        </a:lt2>
        <a:accent1>
          <a:srgbClr val="E0001B"/>
        </a:accent1>
        <a:accent2>
          <a:srgbClr val="BEBEBE"/>
        </a:accent2>
        <a:accent3>
          <a:srgbClr val="FFFFFF"/>
        </a:accent3>
        <a:accent4>
          <a:srgbClr val="474747"/>
        </a:accent4>
        <a:accent5>
          <a:srgbClr val="EDAAAB"/>
        </a:accent5>
        <a:accent6>
          <a:srgbClr val="ACACAC"/>
        </a:accent6>
        <a:hlink>
          <a:srgbClr val="B50C00"/>
        </a:hlink>
        <a:folHlink>
          <a:srgbClr val="55555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Custom 1">
      <a:dk1>
        <a:srgbClr val="1B1E29"/>
      </a:dk1>
      <a:lt1>
        <a:srgbClr val="FFFFFF"/>
      </a:lt1>
      <a:dk2>
        <a:srgbClr val="002E6D"/>
      </a:dk2>
      <a:lt2>
        <a:srgbClr val="007DBC"/>
      </a:lt2>
      <a:accent1>
        <a:srgbClr val="969696"/>
      </a:accent1>
      <a:accent2>
        <a:srgbClr val="197E4E"/>
      </a:accent2>
      <a:accent3>
        <a:srgbClr val="F1C400"/>
      </a:accent3>
      <a:accent4>
        <a:srgbClr val="7AC5EB"/>
      </a:accent4>
      <a:accent5>
        <a:srgbClr val="CC0000"/>
      </a:accent5>
      <a:accent6>
        <a:srgbClr val="FFFFFF"/>
      </a:accent6>
      <a:hlink>
        <a:srgbClr val="007DBC"/>
      </a:hlink>
      <a:folHlink>
        <a:srgbClr val="7AC5EB"/>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BA-Template-4x3" id="{10B8EB85-0603-6C4A-B199-97FFBF5C934D}" vid="{C65D1D54-2505-3642-821A-0245DDC064B5}"/>
    </a:ext>
  </a:extLst>
</a:theme>
</file>

<file path=ppt/theme/theme5.xml><?xml version="1.0" encoding="utf-8"?>
<a:theme xmlns:a="http://schemas.openxmlformats.org/drawingml/2006/main" name="1_Office Theme">
  <a:themeElements>
    <a:clrScheme name="Custom 1">
      <a:dk1>
        <a:srgbClr val="1B1E29"/>
      </a:dk1>
      <a:lt1>
        <a:srgbClr val="FFFFFF"/>
      </a:lt1>
      <a:dk2>
        <a:srgbClr val="002E6D"/>
      </a:dk2>
      <a:lt2>
        <a:srgbClr val="007DBC"/>
      </a:lt2>
      <a:accent1>
        <a:srgbClr val="969696"/>
      </a:accent1>
      <a:accent2>
        <a:srgbClr val="197E4E"/>
      </a:accent2>
      <a:accent3>
        <a:srgbClr val="F1C400"/>
      </a:accent3>
      <a:accent4>
        <a:srgbClr val="7AC5EB"/>
      </a:accent4>
      <a:accent5>
        <a:srgbClr val="CC0000"/>
      </a:accent5>
      <a:accent6>
        <a:srgbClr val="FFFFFF"/>
      </a:accent6>
      <a:hlink>
        <a:srgbClr val="007DBC"/>
      </a:hlink>
      <a:folHlink>
        <a:srgbClr val="7AC5EB"/>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BA-Template-4x3" id="{10B8EB85-0603-6C4A-B199-97FFBF5C934D}" vid="{C65D1D54-2505-3642-821A-0245DDC064B5}"/>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D81C77A34357448B470EE2D59B34283" ma:contentTypeVersion="10" ma:contentTypeDescription="Create a new document." ma:contentTypeScope="" ma:versionID="7257477a62183501a22cd887c124ce18">
  <xsd:schema xmlns:xsd="http://www.w3.org/2001/XMLSchema" xmlns:xs="http://www.w3.org/2001/XMLSchema" xmlns:p="http://schemas.microsoft.com/office/2006/metadata/properties" xmlns:ns3="3ccf365a-9315-4272-970d-8bee43850682" xmlns:ns4="7a0aa555-f413-4963-9c23-f3e689e030e6" targetNamespace="http://schemas.microsoft.com/office/2006/metadata/properties" ma:root="true" ma:fieldsID="adbe4c2ec71690cc78271bd445974b82" ns3:_="" ns4:_="">
    <xsd:import namespace="3ccf365a-9315-4272-970d-8bee43850682"/>
    <xsd:import namespace="7a0aa555-f413-4963-9c23-f3e689e030e6"/>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EventHashCode" minOccurs="0"/>
                <xsd:element ref="ns3:MediaServiceGenerationTim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cf365a-9315-4272-970d-8bee438506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a0aa555-f413-4963-9c23-f3e689e030e6"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715D93D-CCB5-461D-A29D-8D191E050C85}">
  <ds:schemaRefs>
    <ds:schemaRef ds:uri="http://schemas.microsoft.com/sharepoint/v3/contenttype/forms"/>
  </ds:schemaRefs>
</ds:datastoreItem>
</file>

<file path=customXml/itemProps2.xml><?xml version="1.0" encoding="utf-8"?>
<ds:datastoreItem xmlns:ds="http://schemas.openxmlformats.org/officeDocument/2006/customXml" ds:itemID="{4948D261-8E10-4FA6-B854-77B68838661D}">
  <ds:schemaRefs>
    <ds:schemaRef ds:uri="http://purl.org/dc/dcmitype/"/>
    <ds:schemaRef ds:uri="http://purl.org/dc/terms/"/>
    <ds:schemaRef ds:uri="http://schemas.microsoft.com/office/2006/documentManagement/types"/>
    <ds:schemaRef ds:uri="http://www.w3.org/XML/1998/namespace"/>
    <ds:schemaRef ds:uri="3ccf365a-9315-4272-970d-8bee43850682"/>
    <ds:schemaRef ds:uri="http://purl.org/dc/elements/1.1/"/>
    <ds:schemaRef ds:uri="7a0aa555-f413-4963-9c23-f3e689e030e6"/>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A2E3B040-36AB-40D9-87D2-41A7C605E5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cf365a-9315-4272-970d-8bee43850682"/>
    <ds:schemaRef ds:uri="7a0aa555-f413-4963-9c23-f3e689e030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121</TotalTime>
  <Words>2693</Words>
  <Application>Microsoft Office PowerPoint</Application>
  <PresentationFormat>On-screen Show (4:3)</PresentationFormat>
  <Paragraphs>297</Paragraphs>
  <Slides>46</Slides>
  <Notes>13</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46</vt:i4>
      </vt:variant>
    </vt:vector>
  </HeadingPairs>
  <TitlesOfParts>
    <vt:vector size="60" baseType="lpstr">
      <vt:lpstr>Arial</vt:lpstr>
      <vt:lpstr>Arial Narrow</vt:lpstr>
      <vt:lpstr>Calibri</vt:lpstr>
      <vt:lpstr>Calibri Light</vt:lpstr>
      <vt:lpstr>Candara</vt:lpstr>
      <vt:lpstr>Source Sans Pro</vt:lpstr>
      <vt:lpstr>Symbol</vt:lpstr>
      <vt:lpstr>Times New Roman</vt:lpstr>
      <vt:lpstr>Wingdings</vt:lpstr>
      <vt:lpstr>1_default</vt:lpstr>
      <vt:lpstr>Office Theme</vt:lpstr>
      <vt:lpstr>Custom Design</vt:lpstr>
      <vt:lpstr>2_Office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Basic Filing Requirements</vt:lpstr>
      <vt:lpstr>Additional Filing Requirements</vt:lpstr>
      <vt:lpstr>Ineligible Entities</vt:lpstr>
      <vt:lpstr>How to Apply</vt:lpstr>
      <vt:lpstr>Assistance From SBA Partners</vt:lpstr>
      <vt:lpstr>Submit Your Application  As Soon As Possible</vt:lpstr>
      <vt:lpstr>Disaster Loan Application Portal (DLAP)</vt:lpstr>
      <vt:lpstr>Disaster Loan Application Portal</vt:lpstr>
      <vt:lpstr>Filing Requirements</vt:lpstr>
      <vt:lpstr>Disaster Loan Application Portal (DLAP)</vt:lpstr>
      <vt:lpstr>Register</vt:lpstr>
      <vt:lpstr>Complete Registration Information</vt:lpstr>
      <vt:lpstr>Apply Online</vt:lpstr>
      <vt:lpstr>Business Type</vt:lpstr>
      <vt:lpstr>Select State /County / Disaster Declaration</vt:lpstr>
      <vt:lpstr>Complete Certifications</vt:lpstr>
      <vt:lpstr>Start Application – Form 5</vt:lpstr>
      <vt:lpstr>Form 5 – Page 1</vt:lpstr>
      <vt:lpstr>Form 5 – Pages 2 and 3</vt:lpstr>
      <vt:lpstr>Filing Requirements</vt:lpstr>
      <vt:lpstr>Personal Financial Statement</vt:lpstr>
      <vt:lpstr>Personal Assets / Debits</vt:lpstr>
      <vt:lpstr>Schedule of Liabilities – SBA form 2202</vt:lpstr>
      <vt:lpstr>Business Losses</vt:lpstr>
      <vt:lpstr>Uploaded 4506T</vt:lpstr>
      <vt:lpstr>Electronically file 4506T</vt:lpstr>
      <vt:lpstr>4506T Uploaded Successful</vt:lpstr>
      <vt:lpstr>Tax Returns</vt:lpstr>
      <vt:lpstr>Certificate as to Truthful Information</vt:lpstr>
      <vt:lpstr>Filing Requirements Complete</vt:lpstr>
      <vt:lpstr>Application Successfully Submitted</vt:lpstr>
      <vt:lpstr>Returning to Complete Application</vt:lpstr>
      <vt:lpstr>Submit Application</vt:lpstr>
      <vt:lpstr>Application Submission Confirmation</vt:lpstr>
      <vt:lpstr>Message Center</vt:lpstr>
      <vt:lpstr>Home Page </vt:lpstr>
      <vt:lpstr>Application Status</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Cook, Mary K.</dc:creator>
  <cp:lastModifiedBy>Case, Terry J.</cp:lastModifiedBy>
  <cp:revision>15</cp:revision>
  <dcterms:created xsi:type="dcterms:W3CDTF">2020-01-28T16:09:13Z</dcterms:created>
  <dcterms:modified xsi:type="dcterms:W3CDTF">2020-03-24T19:59:51Z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0x010100ED81C77A34357448B470EE2D59B34283</vt:lpwstr>
  </property>
</Properties>
</file>